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svg" ContentType="image/svg+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6"/>
  </p:notesMasterIdLst>
  <p:sldIdLst>
    <p:sldId id="344" r:id="rId2"/>
    <p:sldId id="256" r:id="rId3"/>
    <p:sldId id="257" r:id="rId4"/>
    <p:sldId id="258" r:id="rId5"/>
    <p:sldId id="345" r:id="rId6"/>
    <p:sldId id="346" r:id="rId7"/>
    <p:sldId id="347" r:id="rId8"/>
    <p:sldId id="348" r:id="rId9"/>
    <p:sldId id="264" r:id="rId10"/>
    <p:sldId id="259" r:id="rId11"/>
    <p:sldId id="260" r:id="rId12"/>
    <p:sldId id="261" r:id="rId13"/>
    <p:sldId id="262" r:id="rId14"/>
    <p:sldId id="263" r:id="rId1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66"/>
    <a:srgbClr val="0C00FF"/>
    <a:srgbClr val="6600CC"/>
    <a:srgbClr val="0000FF"/>
    <a:srgbClr val="9900FF"/>
    <a:srgbClr val="6600FF"/>
    <a:srgbClr val="D7AFFF"/>
    <a:srgbClr val="E6CDFF"/>
    <a:srgbClr val="EFEFF1"/>
    <a:srgbClr val="C2C3D7"/>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7053" autoAdjust="0"/>
    <p:restoredTop sz="94660"/>
  </p:normalViewPr>
  <p:slideViewPr>
    <p:cSldViewPr snapToGrid="0">
      <p:cViewPr varScale="1">
        <p:scale>
          <a:sx n="66" d="100"/>
          <a:sy n="66" d="100"/>
        </p:scale>
        <p:origin x="1224" y="6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notesMaster" Target="notesMasters/notesMaster1.xml"/><Relationship Id="rId20"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CEC0458-A1CB-4E6E-BE1A-E3B750FA2A9D}" type="datetimeFigureOut">
              <a:rPr lang="en-US" smtClean="0"/>
              <a:t>6/23/2022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5AC24A4-E51A-4F49-9187-2F659B611835}" type="slidenum">
              <a:rPr lang="en-US" smtClean="0"/>
              <a:t>‹#›</a:t>
            </a:fld>
            <a:endParaRPr lang="en-US"/>
          </a:p>
        </p:txBody>
      </p:sp>
    </p:spTree>
    <p:extLst>
      <p:ext uri="{BB962C8B-B14F-4D97-AF65-F5344CB8AC3E}">
        <p14:creationId xmlns:p14="http://schemas.microsoft.com/office/powerpoint/2010/main" val="180618040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360604A8-3FBA-4BAB-9126-132D17C8E555}" type="slidenum">
              <a:rPr lang="en-IN" smtClean="0"/>
              <a:t>2</a:t>
            </a:fld>
            <a:endParaRPr lang="en-IN"/>
          </a:p>
        </p:txBody>
      </p:sp>
    </p:spTree>
    <p:extLst>
      <p:ext uri="{BB962C8B-B14F-4D97-AF65-F5344CB8AC3E}">
        <p14:creationId xmlns:p14="http://schemas.microsoft.com/office/powerpoint/2010/main" val="95809685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4DD85C-B9A8-45F7-86EF-047B93C3308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N"/>
          </a:p>
        </p:txBody>
      </p:sp>
      <p:sp>
        <p:nvSpPr>
          <p:cNvPr id="3" name="Subtitle 2">
            <a:extLst>
              <a:ext uri="{FF2B5EF4-FFF2-40B4-BE49-F238E27FC236}">
                <a16:creationId xmlns:a16="http://schemas.microsoft.com/office/drawing/2014/main" id="{59004309-257C-4047-9370-591227FB5278}"/>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N"/>
          </a:p>
        </p:txBody>
      </p:sp>
      <p:sp>
        <p:nvSpPr>
          <p:cNvPr id="4" name="Date Placeholder 3">
            <a:extLst>
              <a:ext uri="{FF2B5EF4-FFF2-40B4-BE49-F238E27FC236}">
                <a16:creationId xmlns:a16="http://schemas.microsoft.com/office/drawing/2014/main" id="{E64AE148-7A14-4E34-8A21-DC2173CF2011}"/>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5" name="Footer Placeholder 4">
            <a:extLst>
              <a:ext uri="{FF2B5EF4-FFF2-40B4-BE49-F238E27FC236}">
                <a16:creationId xmlns:a16="http://schemas.microsoft.com/office/drawing/2014/main" id="{9C452E6B-FDB9-478B-A91E-9E713F634D17}"/>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3F0F1650-D624-46F0-82AE-BE696A76C4F5}"/>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48426489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51480B-587F-47E7-83B1-6E86E29C7516}"/>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5CFC5D16-C1DA-4618-B732-8926FCD6E8CF}"/>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CEFEA80D-92EC-42E9-BBEC-98992070DEF6}"/>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5" name="Footer Placeholder 4">
            <a:extLst>
              <a:ext uri="{FF2B5EF4-FFF2-40B4-BE49-F238E27FC236}">
                <a16:creationId xmlns:a16="http://schemas.microsoft.com/office/drawing/2014/main" id="{57C2BBF8-258B-4CD2-A970-D4FE0EC24512}"/>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8A99DAD5-8BE5-45C1-9D5C-ED8630D6C9D2}"/>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320415055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2E66424-4C88-4C9F-B360-22C95CA4BB1B}"/>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N"/>
          </a:p>
        </p:txBody>
      </p:sp>
      <p:sp>
        <p:nvSpPr>
          <p:cNvPr id="3" name="Text Placeholder 2">
            <a:extLst>
              <a:ext uri="{FF2B5EF4-FFF2-40B4-BE49-F238E27FC236}">
                <a16:creationId xmlns:a16="http://schemas.microsoft.com/office/drawing/2014/main" id="{646E2D3B-F2B4-42EC-85F0-91889DF1E9AD}"/>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F0C70D73-F61C-45DF-A4C2-935C57009557}"/>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5" name="Footer Placeholder 4">
            <a:extLst>
              <a:ext uri="{FF2B5EF4-FFF2-40B4-BE49-F238E27FC236}">
                <a16:creationId xmlns:a16="http://schemas.microsoft.com/office/drawing/2014/main" id="{D8267ED0-0181-405F-888E-D28B2AAABE2A}"/>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5ACEE48F-0EE5-4B29-A5A5-5E89D759EC65}"/>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251756567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7AC5A42-1DA1-435B-BFE1-340740E68A4C}"/>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836A7584-4AD5-4CE2-B827-C213ED216A6B}"/>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a:extLst>
              <a:ext uri="{FF2B5EF4-FFF2-40B4-BE49-F238E27FC236}">
                <a16:creationId xmlns:a16="http://schemas.microsoft.com/office/drawing/2014/main" id="{4C23C5BF-BF0B-4257-8453-53100F982E32}"/>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Date Placeholder 4">
            <a:extLst>
              <a:ext uri="{FF2B5EF4-FFF2-40B4-BE49-F238E27FC236}">
                <a16:creationId xmlns:a16="http://schemas.microsoft.com/office/drawing/2014/main" id="{09CCCECF-B3C4-4598-88FC-23AB4346527A}"/>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6" name="Footer Placeholder 5">
            <a:extLst>
              <a:ext uri="{FF2B5EF4-FFF2-40B4-BE49-F238E27FC236}">
                <a16:creationId xmlns:a16="http://schemas.microsoft.com/office/drawing/2014/main" id="{2A9B8FF1-0749-4960-A2B3-B2C34DB14188}"/>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D852ECC8-275D-42E2-A610-1997F367B820}"/>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154877740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143B12-9DE3-45C2-BEA6-29BDAEF69F5E}"/>
              </a:ext>
            </a:extLst>
          </p:cNvPr>
          <p:cNvSpPr>
            <a:spLocks noGrp="1"/>
          </p:cNvSpPr>
          <p:nvPr>
            <p:ph type="title"/>
          </p:nvPr>
        </p:nvSpPr>
        <p:spPr>
          <a:xfrm>
            <a:off x="839788" y="365125"/>
            <a:ext cx="10515600" cy="1325563"/>
          </a:xfrm>
        </p:spPr>
        <p:txBody>
          <a:bodyPr/>
          <a:lstStyle/>
          <a:p>
            <a:r>
              <a:rPr lang="en-US"/>
              <a:t>Click to edit Master title style</a:t>
            </a:r>
            <a:endParaRPr lang="en-IN"/>
          </a:p>
        </p:txBody>
      </p:sp>
      <p:sp>
        <p:nvSpPr>
          <p:cNvPr id="3" name="Text Placeholder 2">
            <a:extLst>
              <a:ext uri="{FF2B5EF4-FFF2-40B4-BE49-F238E27FC236}">
                <a16:creationId xmlns:a16="http://schemas.microsoft.com/office/drawing/2014/main" id="{3CF1BA84-DE76-4989-B665-868D60D3C30A}"/>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84C6E554-D41C-4D63-9518-458E9F7D5FAE}"/>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Text Placeholder 4">
            <a:extLst>
              <a:ext uri="{FF2B5EF4-FFF2-40B4-BE49-F238E27FC236}">
                <a16:creationId xmlns:a16="http://schemas.microsoft.com/office/drawing/2014/main" id="{50407E9F-6C48-4011-9687-507CFA6ECC8B}"/>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D95156E7-22CE-4DC6-9E21-532EDFF5A50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7" name="Date Placeholder 6">
            <a:extLst>
              <a:ext uri="{FF2B5EF4-FFF2-40B4-BE49-F238E27FC236}">
                <a16:creationId xmlns:a16="http://schemas.microsoft.com/office/drawing/2014/main" id="{EF5E4A79-47D3-42A3-90E1-6D1507770458}"/>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8" name="Footer Placeholder 7">
            <a:extLst>
              <a:ext uri="{FF2B5EF4-FFF2-40B4-BE49-F238E27FC236}">
                <a16:creationId xmlns:a16="http://schemas.microsoft.com/office/drawing/2014/main" id="{E47394BB-C091-4D01-97A6-AEF339550EE9}"/>
              </a:ext>
            </a:extLst>
          </p:cNvPr>
          <p:cNvSpPr>
            <a:spLocks noGrp="1"/>
          </p:cNvSpPr>
          <p:nvPr>
            <p:ph type="ftr" sz="quarter" idx="11"/>
          </p:nvPr>
        </p:nvSpPr>
        <p:spPr/>
        <p:txBody>
          <a:bodyPr/>
          <a:lstStyle/>
          <a:p>
            <a:endParaRPr lang="en-IN"/>
          </a:p>
        </p:txBody>
      </p:sp>
      <p:sp>
        <p:nvSpPr>
          <p:cNvPr id="9" name="Slide Number Placeholder 8">
            <a:extLst>
              <a:ext uri="{FF2B5EF4-FFF2-40B4-BE49-F238E27FC236}">
                <a16:creationId xmlns:a16="http://schemas.microsoft.com/office/drawing/2014/main" id="{1057C06C-872B-4229-9C08-6E62B80D9064}"/>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42780312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6B2533D-9293-490B-8983-B60F5CAAD18D}"/>
              </a:ext>
            </a:extLst>
          </p:cNvPr>
          <p:cNvSpPr>
            <a:spLocks noGrp="1"/>
          </p:cNvSpPr>
          <p:nvPr>
            <p:ph type="title"/>
          </p:nvPr>
        </p:nvSpPr>
        <p:spPr/>
        <p:txBody>
          <a:bodyPr/>
          <a:lstStyle/>
          <a:p>
            <a:r>
              <a:rPr lang="en-US"/>
              <a:t>Click to edit Master title style</a:t>
            </a:r>
            <a:endParaRPr lang="en-IN"/>
          </a:p>
        </p:txBody>
      </p:sp>
      <p:sp>
        <p:nvSpPr>
          <p:cNvPr id="3" name="Date Placeholder 2">
            <a:extLst>
              <a:ext uri="{FF2B5EF4-FFF2-40B4-BE49-F238E27FC236}">
                <a16:creationId xmlns:a16="http://schemas.microsoft.com/office/drawing/2014/main" id="{D74B1B2F-F734-422B-94A4-C43CC1D23484}"/>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4" name="Footer Placeholder 3">
            <a:extLst>
              <a:ext uri="{FF2B5EF4-FFF2-40B4-BE49-F238E27FC236}">
                <a16:creationId xmlns:a16="http://schemas.microsoft.com/office/drawing/2014/main" id="{1575D415-6872-45EC-8909-2E6F273CA102}"/>
              </a:ext>
            </a:extLst>
          </p:cNvPr>
          <p:cNvSpPr>
            <a:spLocks noGrp="1"/>
          </p:cNvSpPr>
          <p:nvPr>
            <p:ph type="ftr" sz="quarter" idx="11"/>
          </p:nvPr>
        </p:nvSpPr>
        <p:spPr/>
        <p:txBody>
          <a:bodyPr/>
          <a:lstStyle/>
          <a:p>
            <a:endParaRPr lang="en-IN"/>
          </a:p>
        </p:txBody>
      </p:sp>
      <p:sp>
        <p:nvSpPr>
          <p:cNvPr id="5" name="Slide Number Placeholder 4">
            <a:extLst>
              <a:ext uri="{FF2B5EF4-FFF2-40B4-BE49-F238E27FC236}">
                <a16:creationId xmlns:a16="http://schemas.microsoft.com/office/drawing/2014/main" id="{9362469C-9293-42D8-9C7A-EAF0E56AD242}"/>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207773714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2C4F91B-3987-43B9-A492-0097F826CEE0}"/>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3" name="Footer Placeholder 2">
            <a:extLst>
              <a:ext uri="{FF2B5EF4-FFF2-40B4-BE49-F238E27FC236}">
                <a16:creationId xmlns:a16="http://schemas.microsoft.com/office/drawing/2014/main" id="{AB384FDF-5296-4648-AA65-2A977978F9D1}"/>
              </a:ext>
            </a:extLst>
          </p:cNvPr>
          <p:cNvSpPr>
            <a:spLocks noGrp="1"/>
          </p:cNvSpPr>
          <p:nvPr>
            <p:ph type="ftr" sz="quarter" idx="11"/>
          </p:nvPr>
        </p:nvSpPr>
        <p:spPr/>
        <p:txBody>
          <a:bodyPr/>
          <a:lstStyle/>
          <a:p>
            <a:endParaRPr lang="en-IN"/>
          </a:p>
        </p:txBody>
      </p:sp>
      <p:sp>
        <p:nvSpPr>
          <p:cNvPr id="4" name="Slide Number Placeholder 3">
            <a:extLst>
              <a:ext uri="{FF2B5EF4-FFF2-40B4-BE49-F238E27FC236}">
                <a16:creationId xmlns:a16="http://schemas.microsoft.com/office/drawing/2014/main" id="{49097F44-45EB-4E9C-BD46-39E8157ED598}"/>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2744346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BDCD48-A2AC-4160-9AE5-604FA3CAE417}"/>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Content Placeholder 2">
            <a:extLst>
              <a:ext uri="{FF2B5EF4-FFF2-40B4-BE49-F238E27FC236}">
                <a16:creationId xmlns:a16="http://schemas.microsoft.com/office/drawing/2014/main" id="{5B65AE4F-07C9-465F-8B5A-1B1360204747}"/>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Text Placeholder 3">
            <a:extLst>
              <a:ext uri="{FF2B5EF4-FFF2-40B4-BE49-F238E27FC236}">
                <a16:creationId xmlns:a16="http://schemas.microsoft.com/office/drawing/2014/main" id="{B96D898D-9B33-4C08-8F08-FBF8651AF38D}"/>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48D3448-1365-4208-9C78-6A9456E6B479}"/>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6" name="Footer Placeholder 5">
            <a:extLst>
              <a:ext uri="{FF2B5EF4-FFF2-40B4-BE49-F238E27FC236}">
                <a16:creationId xmlns:a16="http://schemas.microsoft.com/office/drawing/2014/main" id="{FCD27ECB-E4D9-4A20-9B61-8F5491AD3E85}"/>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3D28EEF7-F00C-4E81-94D0-D4D29F13015B}"/>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49455735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8C20E6-62D4-4FAF-B3E4-1D4B6B5F7AC4}"/>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Picture Placeholder 2">
            <a:extLst>
              <a:ext uri="{FF2B5EF4-FFF2-40B4-BE49-F238E27FC236}">
                <a16:creationId xmlns:a16="http://schemas.microsoft.com/office/drawing/2014/main" id="{88A9A8F0-750F-4D84-A7FC-B78D88E4B573}"/>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a:extLst>
              <a:ext uri="{FF2B5EF4-FFF2-40B4-BE49-F238E27FC236}">
                <a16:creationId xmlns:a16="http://schemas.microsoft.com/office/drawing/2014/main" id="{1F84A731-9256-4BFD-B962-87A51C2C51A5}"/>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DB2C74EB-322E-4315-8EA0-A03CA722C216}"/>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6" name="Footer Placeholder 5">
            <a:extLst>
              <a:ext uri="{FF2B5EF4-FFF2-40B4-BE49-F238E27FC236}">
                <a16:creationId xmlns:a16="http://schemas.microsoft.com/office/drawing/2014/main" id="{58921963-8005-474B-A42F-69DC5B921FBE}"/>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3E449340-9300-41D8-A46A-8A249E89ADCE}"/>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32712937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4E85F5C-6070-43E9-82B0-F445D2BC7C3A}"/>
              </a:ext>
            </a:extLst>
          </p:cNvPr>
          <p:cNvSpPr>
            <a:spLocks noGrp="1"/>
          </p:cNvSpPr>
          <p:nvPr>
            <p:ph type="title"/>
          </p:nvPr>
        </p:nvSpPr>
        <p:spPr/>
        <p:txBody>
          <a:bodyPr/>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FBD1265E-FCD4-435F-97EA-2F217D9F7810}"/>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7E5D8EC0-979A-4CC5-9255-B8B4FF652EFA}"/>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5" name="Footer Placeholder 4">
            <a:extLst>
              <a:ext uri="{FF2B5EF4-FFF2-40B4-BE49-F238E27FC236}">
                <a16:creationId xmlns:a16="http://schemas.microsoft.com/office/drawing/2014/main" id="{92EBA4C6-C41A-433A-9DD8-DD3C7AA3BBB2}"/>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F639CA70-FD5C-4EC3-A561-4E2258DFB342}"/>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141253813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730DAAFD-7E45-4B62-B0A2-A2DC80E781A4}"/>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4325787D-77CF-43AD-8D5A-731BCAFEA6F1}"/>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ED1F4E97-FFBF-4E71-B90A-DAB7C66F0280}"/>
              </a:ext>
            </a:extLst>
          </p:cNvPr>
          <p:cNvSpPr>
            <a:spLocks noGrp="1"/>
          </p:cNvSpPr>
          <p:nvPr>
            <p:ph type="dt" sz="half" idx="10"/>
          </p:nvPr>
        </p:nvSpPr>
        <p:spPr/>
        <p:txBody>
          <a:bodyPr/>
          <a:lstStyle/>
          <a:p>
            <a:fld id="{806CAB27-619E-4E82-A7CA-B675969D1850}" type="datetimeFigureOut">
              <a:rPr lang="en-IN" smtClean="0"/>
              <a:t>23-06-2022</a:t>
            </a:fld>
            <a:endParaRPr lang="en-IN"/>
          </a:p>
        </p:txBody>
      </p:sp>
      <p:sp>
        <p:nvSpPr>
          <p:cNvPr id="5" name="Footer Placeholder 4">
            <a:extLst>
              <a:ext uri="{FF2B5EF4-FFF2-40B4-BE49-F238E27FC236}">
                <a16:creationId xmlns:a16="http://schemas.microsoft.com/office/drawing/2014/main" id="{FB21DB8C-26B5-45BB-A959-DC7E075CA172}"/>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37E8B473-45C4-46AA-A72B-3C0E25FDA601}"/>
              </a:ext>
            </a:extLst>
          </p:cNvPr>
          <p:cNvSpPr>
            <a:spLocks noGrp="1"/>
          </p:cNvSpPr>
          <p:nvPr>
            <p:ph type="sldNum" sz="quarter" idx="12"/>
          </p:nvPr>
        </p:nvSpPr>
        <p:spPr/>
        <p:txBody>
          <a:bodyPr/>
          <a:lstStyle/>
          <a:p>
            <a:fld id="{E7C90DA2-E591-48B0-A8EC-E89865535F67}" type="slidenum">
              <a:rPr lang="en-IN" smtClean="0"/>
              <a:t>‹#›</a:t>
            </a:fld>
            <a:endParaRPr lang="en-IN"/>
          </a:p>
        </p:txBody>
      </p:sp>
    </p:spTree>
    <p:extLst>
      <p:ext uri="{BB962C8B-B14F-4D97-AF65-F5344CB8AC3E}">
        <p14:creationId xmlns:p14="http://schemas.microsoft.com/office/powerpoint/2010/main" val="283553362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Cover slide layou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68909111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0F134641-20D4-4D83-AF79-8D232E8669EA}"/>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N"/>
          </a:p>
        </p:txBody>
      </p:sp>
      <p:sp>
        <p:nvSpPr>
          <p:cNvPr id="3" name="Text Placeholder 2">
            <a:extLst>
              <a:ext uri="{FF2B5EF4-FFF2-40B4-BE49-F238E27FC236}">
                <a16:creationId xmlns:a16="http://schemas.microsoft.com/office/drawing/2014/main" id="{27C27E08-88E9-4C1A-9AEE-1F0CC1DEE716}"/>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14DBBD12-D709-4E87-999E-A16BA5A3FDFD}"/>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806CAB27-619E-4E82-A7CA-B675969D1850}" type="datetimeFigureOut">
              <a:rPr lang="en-IN" smtClean="0"/>
              <a:t>23-06-2022</a:t>
            </a:fld>
            <a:endParaRPr lang="en-IN"/>
          </a:p>
        </p:txBody>
      </p:sp>
      <p:sp>
        <p:nvSpPr>
          <p:cNvPr id="5" name="Footer Placeholder 4">
            <a:extLst>
              <a:ext uri="{FF2B5EF4-FFF2-40B4-BE49-F238E27FC236}">
                <a16:creationId xmlns:a16="http://schemas.microsoft.com/office/drawing/2014/main" id="{6420FDB5-B50B-4760-B915-02F5EC0D517A}"/>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a:extLst>
              <a:ext uri="{FF2B5EF4-FFF2-40B4-BE49-F238E27FC236}">
                <a16:creationId xmlns:a16="http://schemas.microsoft.com/office/drawing/2014/main" id="{34969258-8F73-4D1E-8C7C-3754A0DD8E16}"/>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7C90DA2-E591-48B0-A8EC-E89865535F67}" type="slidenum">
              <a:rPr lang="en-IN" smtClean="0"/>
              <a:t>‹#›</a:t>
            </a:fld>
            <a:endParaRPr lang="en-IN"/>
          </a:p>
        </p:txBody>
      </p:sp>
    </p:spTree>
    <p:extLst>
      <p:ext uri="{BB962C8B-B14F-4D97-AF65-F5344CB8AC3E}">
        <p14:creationId xmlns:p14="http://schemas.microsoft.com/office/powerpoint/2010/main" val="18272467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8" Type="http://schemas.openxmlformats.org/officeDocument/2006/relationships/image" Target="../media/image7.svg"/><Relationship Id="rId3" Type="http://schemas.openxmlformats.org/officeDocument/2006/relationships/image" Target="../media/image3.png"/><Relationship Id="rId7" Type="http://schemas.openxmlformats.org/officeDocument/2006/relationships/image" Target="../media/image6.png"/><Relationship Id="rId2" Type="http://schemas.openxmlformats.org/officeDocument/2006/relationships/notesSlide" Target="../notesSlides/notesSlide1.xml"/><Relationship Id="rId1" Type="http://schemas.openxmlformats.org/officeDocument/2006/relationships/slideLayout" Target="../slideLayouts/slideLayout7.xml"/><Relationship Id="rId6" Type="http://schemas.openxmlformats.org/officeDocument/2006/relationships/image" Target="../media/image5.svg"/><Relationship Id="rId5" Type="http://schemas.openxmlformats.org/officeDocument/2006/relationships/image" Target="../media/image4.png"/><Relationship Id="rId10" Type="http://schemas.openxmlformats.org/officeDocument/2006/relationships/image" Target="../media/image9.svg"/><Relationship Id="rId4" Type="http://schemas.microsoft.com/office/2007/relationships/hdphoto" Target="../media/hdphoto1.wdp"/><Relationship Id="rId9" Type="http://schemas.openxmlformats.org/officeDocument/2006/relationships/image" Target="../media/image8.png"/></Relationships>
</file>

<file path=ppt/slides/_rels/slide3.xml.rels><?xml version="1.0" encoding="UTF-8" standalone="yes"?>
<Relationships xmlns="http://schemas.openxmlformats.org/package/2006/relationships"><Relationship Id="rId3" Type="http://schemas.openxmlformats.org/officeDocument/2006/relationships/image" Target="../media/image11.jpeg"/><Relationship Id="rId7" Type="http://schemas.openxmlformats.org/officeDocument/2006/relationships/image" Target="../media/image15.png"/><Relationship Id="rId2" Type="http://schemas.openxmlformats.org/officeDocument/2006/relationships/image" Target="../media/image10.jpeg"/><Relationship Id="rId1" Type="http://schemas.openxmlformats.org/officeDocument/2006/relationships/slideLayout" Target="../slideLayouts/slideLayout7.xml"/><Relationship Id="rId6" Type="http://schemas.openxmlformats.org/officeDocument/2006/relationships/image" Target="../media/image14.jpeg"/><Relationship Id="rId5" Type="http://schemas.openxmlformats.org/officeDocument/2006/relationships/image" Target="../media/image13.jpeg"/><Relationship Id="rId4" Type="http://schemas.openxmlformats.org/officeDocument/2006/relationships/image" Target="../media/image12.jpeg"/></Relationships>
</file>

<file path=ppt/slides/_rels/slide4.xml.rels><?xml version="1.0" encoding="UTF-8" standalone="yes"?>
<Relationships xmlns="http://schemas.openxmlformats.org/package/2006/relationships"><Relationship Id="rId3" Type="http://schemas.openxmlformats.org/officeDocument/2006/relationships/image" Target="../media/image11.jpeg"/><Relationship Id="rId7" Type="http://schemas.openxmlformats.org/officeDocument/2006/relationships/image" Target="../media/image15.png"/><Relationship Id="rId2" Type="http://schemas.openxmlformats.org/officeDocument/2006/relationships/image" Target="../media/image10.jpeg"/><Relationship Id="rId1" Type="http://schemas.openxmlformats.org/officeDocument/2006/relationships/slideLayout" Target="../slideLayouts/slideLayout7.xml"/><Relationship Id="rId6" Type="http://schemas.openxmlformats.org/officeDocument/2006/relationships/image" Target="../media/image14.jpeg"/><Relationship Id="rId5" Type="http://schemas.openxmlformats.org/officeDocument/2006/relationships/image" Target="../media/image13.jpeg"/><Relationship Id="rId4" Type="http://schemas.openxmlformats.org/officeDocument/2006/relationships/image" Target="../media/image12.jpeg"/></Relationships>
</file>

<file path=ppt/slides/_rels/slide5.xml.rels><?xml version="1.0" encoding="UTF-8" standalone="yes"?>
<Relationships xmlns="http://schemas.openxmlformats.org/package/2006/relationships"><Relationship Id="rId3" Type="http://schemas.openxmlformats.org/officeDocument/2006/relationships/image" Target="../media/image11.jpeg"/><Relationship Id="rId7" Type="http://schemas.openxmlformats.org/officeDocument/2006/relationships/image" Target="../media/image15.png"/><Relationship Id="rId2" Type="http://schemas.openxmlformats.org/officeDocument/2006/relationships/image" Target="../media/image10.jpeg"/><Relationship Id="rId1" Type="http://schemas.openxmlformats.org/officeDocument/2006/relationships/slideLayout" Target="../slideLayouts/slideLayout7.xml"/><Relationship Id="rId6" Type="http://schemas.openxmlformats.org/officeDocument/2006/relationships/image" Target="../media/image14.jpeg"/><Relationship Id="rId5" Type="http://schemas.openxmlformats.org/officeDocument/2006/relationships/image" Target="../media/image13.jpeg"/><Relationship Id="rId4" Type="http://schemas.openxmlformats.org/officeDocument/2006/relationships/image" Target="../media/image12.jpeg"/></Relationships>
</file>

<file path=ppt/slides/_rels/slide6.xml.rels><?xml version="1.0" encoding="UTF-8" standalone="yes"?>
<Relationships xmlns="http://schemas.openxmlformats.org/package/2006/relationships"><Relationship Id="rId3" Type="http://schemas.openxmlformats.org/officeDocument/2006/relationships/image" Target="../media/image11.jpeg"/><Relationship Id="rId7" Type="http://schemas.openxmlformats.org/officeDocument/2006/relationships/image" Target="../media/image15.png"/><Relationship Id="rId2" Type="http://schemas.openxmlformats.org/officeDocument/2006/relationships/image" Target="../media/image10.jpeg"/><Relationship Id="rId1" Type="http://schemas.openxmlformats.org/officeDocument/2006/relationships/slideLayout" Target="../slideLayouts/slideLayout7.xml"/><Relationship Id="rId6" Type="http://schemas.openxmlformats.org/officeDocument/2006/relationships/image" Target="../media/image14.jpeg"/><Relationship Id="rId5" Type="http://schemas.openxmlformats.org/officeDocument/2006/relationships/image" Target="../media/image13.jpeg"/><Relationship Id="rId4" Type="http://schemas.openxmlformats.org/officeDocument/2006/relationships/image" Target="../media/image12.jpeg"/></Relationships>
</file>

<file path=ppt/slides/_rels/slide7.xml.rels><?xml version="1.0" encoding="UTF-8" standalone="yes"?>
<Relationships xmlns="http://schemas.openxmlformats.org/package/2006/relationships"><Relationship Id="rId3" Type="http://schemas.openxmlformats.org/officeDocument/2006/relationships/image" Target="../media/image11.jpeg"/><Relationship Id="rId7" Type="http://schemas.openxmlformats.org/officeDocument/2006/relationships/image" Target="../media/image15.png"/><Relationship Id="rId2" Type="http://schemas.openxmlformats.org/officeDocument/2006/relationships/image" Target="../media/image10.jpeg"/><Relationship Id="rId1" Type="http://schemas.openxmlformats.org/officeDocument/2006/relationships/slideLayout" Target="../slideLayouts/slideLayout7.xml"/><Relationship Id="rId6" Type="http://schemas.openxmlformats.org/officeDocument/2006/relationships/image" Target="../media/image14.jpeg"/><Relationship Id="rId5" Type="http://schemas.openxmlformats.org/officeDocument/2006/relationships/image" Target="../media/image13.jpeg"/><Relationship Id="rId4" Type="http://schemas.openxmlformats.org/officeDocument/2006/relationships/image" Target="../media/image12.jpeg"/></Relationships>
</file>

<file path=ppt/slides/_rels/slide8.xml.rels><?xml version="1.0" encoding="UTF-8" standalone="yes"?>
<Relationships xmlns="http://schemas.openxmlformats.org/package/2006/relationships"><Relationship Id="rId3" Type="http://schemas.openxmlformats.org/officeDocument/2006/relationships/image" Target="../media/image11.jpeg"/><Relationship Id="rId7" Type="http://schemas.openxmlformats.org/officeDocument/2006/relationships/image" Target="../media/image15.png"/><Relationship Id="rId2" Type="http://schemas.openxmlformats.org/officeDocument/2006/relationships/image" Target="../media/image10.jpeg"/><Relationship Id="rId1" Type="http://schemas.openxmlformats.org/officeDocument/2006/relationships/slideLayout" Target="../slideLayouts/slideLayout7.xml"/><Relationship Id="rId6" Type="http://schemas.openxmlformats.org/officeDocument/2006/relationships/image" Target="../media/image14.jpeg"/><Relationship Id="rId5" Type="http://schemas.openxmlformats.org/officeDocument/2006/relationships/image" Target="../media/image13.jpeg"/><Relationship Id="rId4" Type="http://schemas.openxmlformats.org/officeDocument/2006/relationships/image" Target="../media/image12.jpeg"/></Relationships>
</file>

<file path=ppt/slides/_rels/slide9.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slide" Target="slide10.xml"/><Relationship Id="rId1" Type="http://schemas.openxmlformats.org/officeDocument/2006/relationships/slideLayout" Target="../slideLayouts/slideLayout7.xml"/><Relationship Id="rId5" Type="http://schemas.openxmlformats.org/officeDocument/2006/relationships/image" Target="../media/image18.jpg"/><Relationship Id="rId4" Type="http://schemas.openxmlformats.org/officeDocument/2006/relationships/image" Target="../media/image17.svg"/></Relationships>
</file>

<file path=ppt/slides/_rels/slide10.xml.rels><?xml version="1.0" encoding="UTF-8" standalone="yes"?>
<Relationships xmlns="http://schemas.openxmlformats.org/package/2006/relationships"><Relationship Id="rId8" Type="http://schemas.openxmlformats.org/officeDocument/2006/relationships/image" Target="../media/image21.svg"/><Relationship Id="rId3" Type="http://schemas.openxmlformats.org/officeDocument/2006/relationships/image" Target="../media/image16.png"/><Relationship Id="rId7" Type="http://schemas.openxmlformats.org/officeDocument/2006/relationships/image" Target="../media/image20.png"/><Relationship Id="rId2" Type="http://schemas.openxmlformats.org/officeDocument/2006/relationships/slide" Target="slide11.xml"/><Relationship Id="rId1" Type="http://schemas.openxmlformats.org/officeDocument/2006/relationships/slideLayout" Target="../slideLayouts/slideLayout7.xml"/><Relationship Id="rId6" Type="http://schemas.openxmlformats.org/officeDocument/2006/relationships/image" Target="../media/image19.jpg"/><Relationship Id="rId5" Type="http://schemas.openxmlformats.org/officeDocument/2006/relationships/image" Target="../media/image18.jpg"/><Relationship Id="rId4" Type="http://schemas.openxmlformats.org/officeDocument/2006/relationships/image" Target="../media/image17.svg"/></Relationships>
</file>

<file path=ppt/slides/_rels/slide11.xml.rels><?xml version="1.0" encoding="UTF-8" standalone="yes"?>
<Relationships xmlns="http://schemas.openxmlformats.org/package/2006/relationships"><Relationship Id="rId8" Type="http://schemas.openxmlformats.org/officeDocument/2006/relationships/image" Target="../media/image18.jpg"/><Relationship Id="rId3" Type="http://schemas.openxmlformats.org/officeDocument/2006/relationships/image" Target="../media/image20.png"/><Relationship Id="rId7" Type="http://schemas.openxmlformats.org/officeDocument/2006/relationships/image" Target="../media/image17.svg"/><Relationship Id="rId12" Type="http://schemas.openxmlformats.org/officeDocument/2006/relationships/image" Target="../media/image25.svg"/><Relationship Id="rId2" Type="http://schemas.openxmlformats.org/officeDocument/2006/relationships/slide" Target="slide12.xml"/><Relationship Id="rId1" Type="http://schemas.openxmlformats.org/officeDocument/2006/relationships/slideLayout" Target="../slideLayouts/slideLayout7.xml"/><Relationship Id="rId6" Type="http://schemas.openxmlformats.org/officeDocument/2006/relationships/image" Target="../media/image16.png"/><Relationship Id="rId11" Type="http://schemas.openxmlformats.org/officeDocument/2006/relationships/image" Target="../media/image24.svg"/><Relationship Id="rId5" Type="http://schemas.openxmlformats.org/officeDocument/2006/relationships/image" Target="../media/image19.jpg"/><Relationship Id="rId10" Type="http://schemas.openxmlformats.org/officeDocument/2006/relationships/image" Target="../media/image23.png"/><Relationship Id="rId4" Type="http://schemas.openxmlformats.org/officeDocument/2006/relationships/image" Target="../media/image21.svg"/><Relationship Id="rId9" Type="http://schemas.openxmlformats.org/officeDocument/2006/relationships/image" Target="../media/image22.jpg"/></Relationships>
</file>

<file path=ppt/slides/_rels/slide12.xml.rels><?xml version="1.0" encoding="UTF-8" standalone="yes"?>
<Relationships xmlns="http://schemas.openxmlformats.org/package/2006/relationships"><Relationship Id="rId8" Type="http://schemas.openxmlformats.org/officeDocument/2006/relationships/image" Target="../media/image20.png"/><Relationship Id="rId3" Type="http://schemas.openxmlformats.org/officeDocument/2006/relationships/image" Target="../media/image23.png"/><Relationship Id="rId7" Type="http://schemas.openxmlformats.org/officeDocument/2006/relationships/image" Target="../media/image19.jpg"/><Relationship Id="rId12" Type="http://schemas.openxmlformats.org/officeDocument/2006/relationships/image" Target="../media/image28.jpg"/><Relationship Id="rId2" Type="http://schemas.openxmlformats.org/officeDocument/2006/relationships/slide" Target="slide13.xml"/><Relationship Id="rId1" Type="http://schemas.openxmlformats.org/officeDocument/2006/relationships/slideLayout" Target="../slideLayouts/slideLayout7.xml"/><Relationship Id="rId6" Type="http://schemas.openxmlformats.org/officeDocument/2006/relationships/image" Target="../media/image24.svg"/><Relationship Id="rId11" Type="http://schemas.openxmlformats.org/officeDocument/2006/relationships/image" Target="../media/image27.svg"/><Relationship Id="rId5" Type="http://schemas.openxmlformats.org/officeDocument/2006/relationships/image" Target="../media/image22.jpg"/><Relationship Id="rId10" Type="http://schemas.openxmlformats.org/officeDocument/2006/relationships/image" Target="../media/image26.png"/><Relationship Id="rId4" Type="http://schemas.openxmlformats.org/officeDocument/2006/relationships/image" Target="../media/image25.svg"/><Relationship Id="rId9" Type="http://schemas.openxmlformats.org/officeDocument/2006/relationships/image" Target="../media/image21.svg"/></Relationships>
</file>

<file path=ppt/slides/_rels/slide13.xml.rels><?xml version="1.0" encoding="UTF-8" standalone="yes"?>
<Relationships xmlns="http://schemas.openxmlformats.org/package/2006/relationships"><Relationship Id="rId8" Type="http://schemas.openxmlformats.org/officeDocument/2006/relationships/image" Target="../media/image22.jpg"/><Relationship Id="rId3" Type="http://schemas.openxmlformats.org/officeDocument/2006/relationships/image" Target="../media/image26.png"/><Relationship Id="rId7" Type="http://schemas.openxmlformats.org/officeDocument/2006/relationships/image" Target="../media/image25.svg"/><Relationship Id="rId2" Type="http://schemas.openxmlformats.org/officeDocument/2006/relationships/slide" Target="slide14.xml"/><Relationship Id="rId1" Type="http://schemas.openxmlformats.org/officeDocument/2006/relationships/slideLayout" Target="../slideLayouts/slideLayout7.xml"/><Relationship Id="rId6" Type="http://schemas.openxmlformats.org/officeDocument/2006/relationships/image" Target="../media/image23.png"/><Relationship Id="rId5" Type="http://schemas.openxmlformats.org/officeDocument/2006/relationships/image" Target="../media/image28.jpg"/><Relationship Id="rId4" Type="http://schemas.openxmlformats.org/officeDocument/2006/relationships/image" Target="../media/image27.svg"/><Relationship Id="rId9" Type="http://schemas.openxmlformats.org/officeDocument/2006/relationships/image" Target="../media/image24.svg"/></Relationships>
</file>

<file path=ppt/slides/_rels/slide14.xml.rels><?xml version="1.0" encoding="UTF-8" standalone="yes"?>
<Relationships xmlns="http://schemas.openxmlformats.org/package/2006/relationships"><Relationship Id="rId3" Type="http://schemas.openxmlformats.org/officeDocument/2006/relationships/image" Target="../media/image26.png"/><Relationship Id="rId7" Type="http://schemas.openxmlformats.org/officeDocument/2006/relationships/image" Target="../media/image30.png"/><Relationship Id="rId2" Type="http://schemas.openxmlformats.org/officeDocument/2006/relationships/slide" Target="slide9.xml"/><Relationship Id="rId1" Type="http://schemas.openxmlformats.org/officeDocument/2006/relationships/slideLayout" Target="../slideLayouts/slideLayout7.xml"/><Relationship Id="rId6" Type="http://schemas.openxmlformats.org/officeDocument/2006/relationships/image" Target="../media/image29.png"/><Relationship Id="rId5" Type="http://schemas.openxmlformats.org/officeDocument/2006/relationships/image" Target="../media/image28.jpg"/><Relationship Id="rId4" Type="http://schemas.openxmlformats.org/officeDocument/2006/relationships/image" Target="../media/image27.sv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a:extLst>
              <a:ext uri="{FF2B5EF4-FFF2-40B4-BE49-F238E27FC236}">
                <a16:creationId xmlns:a16="http://schemas.microsoft.com/office/drawing/2014/main" id="{03B4C724-0776-4328-8F0A-B72DA1579537}"/>
              </a:ext>
            </a:extLst>
          </p:cNvPr>
          <p:cNvSpPr txBox="1"/>
          <p:nvPr/>
        </p:nvSpPr>
        <p:spPr>
          <a:xfrm>
            <a:off x="69954" y="3855070"/>
            <a:ext cx="12192000" cy="1754326"/>
          </a:xfrm>
          <a:prstGeom prst="rect">
            <a:avLst/>
          </a:prstGeom>
          <a:noFill/>
        </p:spPr>
        <p:txBody>
          <a:bodyPr wrap="square" rtlCol="0" anchor="ctr">
            <a:spAutoFit/>
          </a:bodyPr>
          <a:lstStyle/>
          <a:p>
            <a:pPr algn="ctr"/>
            <a:r>
              <a:rPr lang="en-US" sz="5400" dirty="0">
                <a:solidFill>
                  <a:schemeClr val="bg1"/>
                </a:solidFill>
                <a:latin typeface="Promethean Bold Expanded" pitchFamily="2" charset="0"/>
              </a:rPr>
              <a:t>High tech</a:t>
            </a:r>
          </a:p>
          <a:p>
            <a:pPr algn="ctr"/>
            <a:r>
              <a:rPr lang="en-US" altLang="ko-KR" sz="5400" dirty="0">
                <a:solidFill>
                  <a:schemeClr val="bg1"/>
                </a:solidFill>
                <a:latin typeface="Promethean Bold Expanded" pitchFamily="2" charset="0"/>
                <a:cs typeface="Arial" pitchFamily="34" charset="0"/>
              </a:rPr>
              <a:t>Solution company</a:t>
            </a:r>
            <a:endParaRPr lang="ko-KR" altLang="en-US" sz="5400" dirty="0">
              <a:solidFill>
                <a:schemeClr val="bg1"/>
              </a:solidFill>
              <a:latin typeface="Promethean Bold Expanded" pitchFamily="2" charset="0"/>
              <a:cs typeface="Arial" pitchFamily="34" charset="0"/>
            </a:endParaRPr>
          </a:p>
        </p:txBody>
      </p:sp>
      <p:pic>
        <p:nvPicPr>
          <p:cNvPr id="15" name="Picture 14" descr="A picture containing text, clipart, vector graphics&#10;&#10;Description automatically generated">
            <a:extLst>
              <a:ext uri="{FF2B5EF4-FFF2-40B4-BE49-F238E27FC236}">
                <a16:creationId xmlns:a16="http://schemas.microsoft.com/office/drawing/2014/main" id="{ED926ACB-B55B-1AA7-9106-DB90BC3E723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635828" y="5493282"/>
            <a:ext cx="4920343" cy="1122132"/>
          </a:xfrm>
          <a:prstGeom prst="rect">
            <a:avLst/>
          </a:prstGeom>
        </p:spPr>
      </p:pic>
    </p:spTree>
    <p:extLst>
      <p:ext uri="{BB962C8B-B14F-4D97-AF65-F5344CB8AC3E}">
        <p14:creationId xmlns:p14="http://schemas.microsoft.com/office/powerpoint/2010/main" val="30573403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500"/>
                                        <p:tgtEl>
                                          <p:spTgt spid="8"/>
                                        </p:tgtEl>
                                      </p:cBhvr>
                                    </p:animEffect>
                                  </p:childTnLst>
                                </p:cTn>
                              </p:par>
                              <p:par>
                                <p:cTn id="8" presetID="16" presetClass="entr" presetSubtype="21" fill="hold" nodeType="withEffect">
                                  <p:stCondLst>
                                    <p:cond delay="0"/>
                                  </p:stCondLst>
                                  <p:childTnLst>
                                    <p:set>
                                      <p:cBhvr>
                                        <p:cTn id="9" dur="1" fill="hold">
                                          <p:stCondLst>
                                            <p:cond delay="0"/>
                                          </p:stCondLst>
                                        </p:cTn>
                                        <p:tgtEl>
                                          <p:spTgt spid="15"/>
                                        </p:tgtEl>
                                        <p:attrNameLst>
                                          <p:attrName>style.visibility</p:attrName>
                                        </p:attrNameLst>
                                      </p:cBhvr>
                                      <p:to>
                                        <p:strVal val="visible"/>
                                      </p:to>
                                    </p:set>
                                    <p:animEffect transition="in" filter="barn(inVertical)">
                                      <p:cBhvr>
                                        <p:cTn id="10"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descr="A view of a large building&#10;&#10;Description generated with very high confidence">
            <a:extLst>
              <a:ext uri="{FF2B5EF4-FFF2-40B4-BE49-F238E27FC236}">
                <a16:creationId xmlns:a16="http://schemas.microsoft.com/office/drawing/2014/main" id="{29F3AD70-5D5C-4A12-8336-DB5176260B56}"/>
              </a:ext>
            </a:extLst>
          </p:cNvPr>
          <p:cNvPicPr>
            <a:picLocks noChangeAspect="1"/>
          </p:cNvPicPr>
          <p:nvPr/>
        </p:nvPicPr>
        <p:blipFill>
          <a:blip r:embed="rId3">
            <a:extLst>
              <a:ext uri="{BEBA8EAE-BF5A-486C-A8C5-ECC9F3942E4B}">
                <a14:imgProps xmlns:a14="http://schemas.microsoft.com/office/drawing/2010/main">
                  <a14:imgLayer r:embed="rId4">
                    <a14:imgEffect>
                      <a14:saturation sat="0"/>
                    </a14:imgEffect>
                    <a14:imgEffect>
                      <a14:brightnessContrast bright="-20000"/>
                    </a14:imgEffect>
                  </a14:imgLayer>
                </a14:imgProps>
              </a:ext>
              <a:ext uri="{28A0092B-C50C-407E-A947-70E740481C1C}">
                <a14:useLocalDpi xmlns:a14="http://schemas.microsoft.com/office/drawing/2010/main" val="0"/>
              </a:ext>
            </a:extLst>
          </a:blip>
          <a:stretch>
            <a:fillRect/>
          </a:stretch>
        </p:blipFill>
        <p:spPr>
          <a:xfrm>
            <a:off x="1" y="0"/>
            <a:ext cx="12191998" cy="6858000"/>
          </a:xfrm>
          <a:prstGeom prst="rect">
            <a:avLst/>
          </a:prstGeom>
        </p:spPr>
      </p:pic>
      <p:sp>
        <p:nvSpPr>
          <p:cNvPr id="49" name="Freeform: Shape 48">
            <a:extLst>
              <a:ext uri="{FF2B5EF4-FFF2-40B4-BE49-F238E27FC236}">
                <a16:creationId xmlns:a16="http://schemas.microsoft.com/office/drawing/2014/main" id="{784CF9CA-B594-4E68-B5D4-F2EC73C1E083}"/>
              </a:ext>
            </a:extLst>
          </p:cNvPr>
          <p:cNvSpPr/>
          <p:nvPr/>
        </p:nvSpPr>
        <p:spPr>
          <a:xfrm>
            <a:off x="0" y="0"/>
            <a:ext cx="11871158" cy="6858000"/>
          </a:xfrm>
          <a:custGeom>
            <a:avLst/>
            <a:gdLst>
              <a:gd name="connsiteX0" fmla="*/ 7908758 w 12191999"/>
              <a:gd name="connsiteY0" fmla="*/ 1535233 h 6858000"/>
              <a:gd name="connsiteX1" fmla="*/ 7908758 w 12191999"/>
              <a:gd name="connsiteY1" fmla="*/ 5199898 h 6858000"/>
              <a:gd name="connsiteX2" fmla="*/ 8522024 w 12191999"/>
              <a:gd name="connsiteY2" fmla="*/ 5199898 h 6858000"/>
              <a:gd name="connsiteX3" fmla="*/ 8647128 w 12191999"/>
              <a:gd name="connsiteY3" fmla="*/ 5085927 h 6858000"/>
              <a:gd name="connsiteX4" fmla="*/ 8022729 w 12191999"/>
              <a:gd name="connsiteY4" fmla="*/ 5085927 h 6858000"/>
              <a:gd name="connsiteX5" fmla="*/ 8022729 w 12191999"/>
              <a:gd name="connsiteY5" fmla="*/ 1649204 h 6858000"/>
              <a:gd name="connsiteX6" fmla="*/ 11484472 w 12191999"/>
              <a:gd name="connsiteY6" fmla="*/ 1649204 h 6858000"/>
              <a:gd name="connsiteX7" fmla="*/ 11484472 w 12191999"/>
              <a:gd name="connsiteY7" fmla="*/ 2501060 h 6858000"/>
              <a:gd name="connsiteX8" fmla="*/ 11598443 w 12191999"/>
              <a:gd name="connsiteY8" fmla="*/ 2397231 h 6858000"/>
              <a:gd name="connsiteX9" fmla="*/ 11598443 w 12191999"/>
              <a:gd name="connsiteY9" fmla="*/ 1535233 h 6858000"/>
              <a:gd name="connsiteX10" fmla="*/ 2061135 w 12191999"/>
              <a:gd name="connsiteY10" fmla="*/ 755644 h 6858000"/>
              <a:gd name="connsiteX11" fmla="*/ 2360049 w 12191999"/>
              <a:gd name="connsiteY11" fmla="*/ 755644 h 6858000"/>
              <a:gd name="connsiteX12" fmla="*/ 2524241 w 12191999"/>
              <a:gd name="connsiteY12" fmla="*/ 871421 h 6858000"/>
              <a:gd name="connsiteX13" fmla="*/ 2360049 w 12191999"/>
              <a:gd name="connsiteY13" fmla="*/ 987197 h 6858000"/>
              <a:gd name="connsiteX14" fmla="*/ 2061135 w 12191999"/>
              <a:gd name="connsiteY14" fmla="*/ 987197 h 6858000"/>
              <a:gd name="connsiteX15" fmla="*/ 601448 w 12191999"/>
              <a:gd name="connsiteY15" fmla="*/ 349374 h 6858000"/>
              <a:gd name="connsiteX16" fmla="*/ 744590 w 12191999"/>
              <a:gd name="connsiteY16" fmla="*/ 719859 h 6858000"/>
              <a:gd name="connsiteX17" fmla="*/ 458306 w 12191999"/>
              <a:gd name="connsiteY17" fmla="*/ 719859 h 6858000"/>
              <a:gd name="connsiteX18" fmla="*/ 3974089 w 12191999"/>
              <a:gd name="connsiteY18" fmla="*/ 229388 h 6858000"/>
              <a:gd name="connsiteX19" fmla="*/ 4141438 w 12191999"/>
              <a:gd name="connsiteY19" fmla="*/ 274646 h 6858000"/>
              <a:gd name="connsiteX20" fmla="*/ 4260372 w 12191999"/>
              <a:gd name="connsiteY20" fmla="*/ 403052 h 6858000"/>
              <a:gd name="connsiteX21" fmla="*/ 4304578 w 12191999"/>
              <a:gd name="connsiteY21" fmla="*/ 597767 h 6858000"/>
              <a:gd name="connsiteX22" fmla="*/ 4260372 w 12191999"/>
              <a:gd name="connsiteY22" fmla="*/ 792482 h 6858000"/>
              <a:gd name="connsiteX23" fmla="*/ 4141438 w 12191999"/>
              <a:gd name="connsiteY23" fmla="*/ 920889 h 6858000"/>
              <a:gd name="connsiteX24" fmla="*/ 3974089 w 12191999"/>
              <a:gd name="connsiteY24" fmla="*/ 966147 h 6858000"/>
              <a:gd name="connsiteX25" fmla="*/ 3806739 w 12191999"/>
              <a:gd name="connsiteY25" fmla="*/ 920889 h 6858000"/>
              <a:gd name="connsiteX26" fmla="*/ 3687806 w 12191999"/>
              <a:gd name="connsiteY26" fmla="*/ 792482 h 6858000"/>
              <a:gd name="connsiteX27" fmla="*/ 3643600 w 12191999"/>
              <a:gd name="connsiteY27" fmla="*/ 597767 h 6858000"/>
              <a:gd name="connsiteX28" fmla="*/ 3687806 w 12191999"/>
              <a:gd name="connsiteY28" fmla="*/ 403052 h 6858000"/>
              <a:gd name="connsiteX29" fmla="*/ 3806739 w 12191999"/>
              <a:gd name="connsiteY29" fmla="*/ 274646 h 6858000"/>
              <a:gd name="connsiteX30" fmla="*/ 3974089 w 12191999"/>
              <a:gd name="connsiteY30" fmla="*/ 229388 h 6858000"/>
              <a:gd name="connsiteX31" fmla="*/ 2061135 w 12191999"/>
              <a:gd name="connsiteY31" fmla="*/ 208338 h 6858000"/>
              <a:gd name="connsiteX32" fmla="*/ 2292688 w 12191999"/>
              <a:gd name="connsiteY32" fmla="*/ 208338 h 6858000"/>
              <a:gd name="connsiteX33" fmla="*/ 2454775 w 12191999"/>
              <a:gd name="connsiteY33" fmla="*/ 317799 h 6858000"/>
              <a:gd name="connsiteX34" fmla="*/ 2292688 w 12191999"/>
              <a:gd name="connsiteY34" fmla="*/ 427260 h 6858000"/>
              <a:gd name="connsiteX35" fmla="*/ 2061135 w 12191999"/>
              <a:gd name="connsiteY35" fmla="*/ 427260 h 6858000"/>
              <a:gd name="connsiteX36" fmla="*/ 5466875 w 12191999"/>
              <a:gd name="connsiteY36" fmla="*/ 0 h 6858000"/>
              <a:gd name="connsiteX37" fmla="*/ 5917352 w 12191999"/>
              <a:gd name="connsiteY37" fmla="*/ 0 h 6858000"/>
              <a:gd name="connsiteX38" fmla="*/ 5917352 w 12191999"/>
              <a:gd name="connsiteY38" fmla="*/ 656708 h 6858000"/>
              <a:gd name="connsiteX39" fmla="*/ 5859462 w 12191999"/>
              <a:gd name="connsiteY39" fmla="*/ 892471 h 6858000"/>
              <a:gd name="connsiteX40" fmla="*/ 5692113 w 12191999"/>
              <a:gd name="connsiteY40" fmla="*/ 966147 h 6858000"/>
              <a:gd name="connsiteX41" fmla="*/ 5524764 w 12191999"/>
              <a:gd name="connsiteY41" fmla="*/ 892471 h 6858000"/>
              <a:gd name="connsiteX42" fmla="*/ 5466875 w 12191999"/>
              <a:gd name="connsiteY42" fmla="*/ 656708 h 6858000"/>
              <a:gd name="connsiteX43" fmla="*/ 910600 w 12191999"/>
              <a:gd name="connsiteY43" fmla="*/ 0 h 6858000"/>
              <a:gd name="connsiteX44" fmla="*/ 1572770 w 12191999"/>
              <a:gd name="connsiteY44" fmla="*/ 0 h 6858000"/>
              <a:gd name="connsiteX45" fmla="*/ 1572770 w 12191999"/>
              <a:gd name="connsiteY45" fmla="*/ 1334526 h 6858000"/>
              <a:gd name="connsiteX46" fmla="*/ 2402150 w 12191999"/>
              <a:gd name="connsiteY46" fmla="*/ 1334526 h 6858000"/>
              <a:gd name="connsiteX47" fmla="*/ 2865255 w 12191999"/>
              <a:gd name="connsiteY47" fmla="*/ 1228222 h 6858000"/>
              <a:gd name="connsiteX48" fmla="*/ 3025237 w 12191999"/>
              <a:gd name="connsiteY48" fmla="*/ 928256 h 6858000"/>
              <a:gd name="connsiteX49" fmla="*/ 2953666 w 12191999"/>
              <a:gd name="connsiteY49" fmla="*/ 705124 h 6858000"/>
              <a:gd name="connsiteX50" fmla="*/ 2751584 w 12191999"/>
              <a:gd name="connsiteY50" fmla="*/ 564087 h 6858000"/>
              <a:gd name="connsiteX51" fmla="*/ 2904198 w 12191999"/>
              <a:gd name="connsiteY51" fmla="*/ 431470 h 6858000"/>
              <a:gd name="connsiteX52" fmla="*/ 2955771 w 12191999"/>
              <a:gd name="connsiteY52" fmla="*/ 246228 h 6858000"/>
              <a:gd name="connsiteX53" fmla="*/ 2871110 w 12191999"/>
              <a:gd name="connsiteY53" fmla="*/ 23227 h 6858000"/>
              <a:gd name="connsiteX54" fmla="*/ 2844262 w 12191999"/>
              <a:gd name="connsiteY54" fmla="*/ 0 h 6858000"/>
              <a:gd name="connsiteX55" fmla="*/ 3432997 w 12191999"/>
              <a:gd name="connsiteY55" fmla="*/ 0 h 6858000"/>
              <a:gd name="connsiteX56" fmla="*/ 3377841 w 12191999"/>
              <a:gd name="connsiteY56" fmla="*/ 44409 h 6858000"/>
              <a:gd name="connsiteX57" fmla="*/ 3249960 w 12191999"/>
              <a:gd name="connsiteY57" fmla="*/ 200970 h 6858000"/>
              <a:gd name="connsiteX58" fmla="*/ 3142604 w 12191999"/>
              <a:gd name="connsiteY58" fmla="*/ 597767 h 6858000"/>
              <a:gd name="connsiteX59" fmla="*/ 3249960 w 12191999"/>
              <a:gd name="connsiteY59" fmla="*/ 994565 h 6858000"/>
              <a:gd name="connsiteX60" fmla="*/ 3546769 w 12191999"/>
              <a:gd name="connsiteY60" fmla="*/ 1269270 h 6858000"/>
              <a:gd name="connsiteX61" fmla="*/ 3974089 w 12191999"/>
              <a:gd name="connsiteY61" fmla="*/ 1368207 h 6858000"/>
              <a:gd name="connsiteX62" fmla="*/ 4401409 w 12191999"/>
              <a:gd name="connsiteY62" fmla="*/ 1269270 h 6858000"/>
              <a:gd name="connsiteX63" fmla="*/ 4698217 w 12191999"/>
              <a:gd name="connsiteY63" fmla="*/ 994565 h 6858000"/>
              <a:gd name="connsiteX64" fmla="*/ 4805574 w 12191999"/>
              <a:gd name="connsiteY64" fmla="*/ 597767 h 6858000"/>
              <a:gd name="connsiteX65" fmla="*/ 4698217 w 12191999"/>
              <a:gd name="connsiteY65" fmla="*/ 200970 h 6858000"/>
              <a:gd name="connsiteX66" fmla="*/ 4570337 w 12191999"/>
              <a:gd name="connsiteY66" fmla="*/ 44409 h 6858000"/>
              <a:gd name="connsiteX67" fmla="*/ 4515181 w 12191999"/>
              <a:gd name="connsiteY67" fmla="*/ 0 h 6858000"/>
              <a:gd name="connsiteX68" fmla="*/ 4970089 w 12191999"/>
              <a:gd name="connsiteY68" fmla="*/ 0 h 6858000"/>
              <a:gd name="connsiteX69" fmla="*/ 4970089 w 12191999"/>
              <a:gd name="connsiteY69" fmla="*/ 671443 h 6858000"/>
              <a:gd name="connsiteX70" fmla="*/ 5159542 w 12191999"/>
              <a:gd name="connsiteY70" fmla="*/ 1185069 h 6858000"/>
              <a:gd name="connsiteX71" fmla="*/ 5687904 w 12191999"/>
              <a:gd name="connsiteY71" fmla="*/ 1368207 h 6858000"/>
              <a:gd name="connsiteX72" fmla="*/ 6216264 w 12191999"/>
              <a:gd name="connsiteY72" fmla="*/ 1185069 h 6858000"/>
              <a:gd name="connsiteX73" fmla="*/ 6405716 w 12191999"/>
              <a:gd name="connsiteY73" fmla="*/ 671443 h 6858000"/>
              <a:gd name="connsiteX74" fmla="*/ 6405716 w 12191999"/>
              <a:gd name="connsiteY74" fmla="*/ 0 h 6858000"/>
              <a:gd name="connsiteX75" fmla="*/ 6518978 w 12191999"/>
              <a:gd name="connsiteY75" fmla="*/ 0 h 6858000"/>
              <a:gd name="connsiteX76" fmla="*/ 6518978 w 12191999"/>
              <a:gd name="connsiteY76" fmla="*/ 246228 h 6858000"/>
              <a:gd name="connsiteX77" fmla="*/ 6910754 w 12191999"/>
              <a:gd name="connsiteY77" fmla="*/ 246228 h 6858000"/>
              <a:gd name="connsiteX78" fmla="*/ 6910754 w 12191999"/>
              <a:gd name="connsiteY78" fmla="*/ 5943600 h 6858000"/>
              <a:gd name="connsiteX79" fmla="*/ 7455877 w 12191999"/>
              <a:gd name="connsiteY79" fmla="*/ 5943600 h 6858000"/>
              <a:gd name="connsiteX80" fmla="*/ 7455877 w 12191999"/>
              <a:gd name="connsiteY80" fmla="*/ 246228 h 6858000"/>
              <a:gd name="connsiteX81" fmla="*/ 7878824 w 12191999"/>
              <a:gd name="connsiteY81" fmla="*/ 246228 h 6858000"/>
              <a:gd name="connsiteX82" fmla="*/ 7878824 w 12191999"/>
              <a:gd name="connsiteY82" fmla="*/ 0 h 6858000"/>
              <a:gd name="connsiteX83" fmla="*/ 12191999 w 12191999"/>
              <a:gd name="connsiteY83" fmla="*/ 0 h 6858000"/>
              <a:gd name="connsiteX84" fmla="*/ 12191999 w 12191999"/>
              <a:gd name="connsiteY84" fmla="*/ 6858000 h 6858000"/>
              <a:gd name="connsiteX85" fmla="*/ 0 w 12191999"/>
              <a:gd name="connsiteY85" fmla="*/ 6858000 h 6858000"/>
              <a:gd name="connsiteX86" fmla="*/ 0 w 12191999"/>
              <a:gd name="connsiteY86" fmla="*/ 1334526 h 6858000"/>
              <a:gd name="connsiteX87" fmla="*/ 222544 w 12191999"/>
              <a:gd name="connsiteY87" fmla="*/ 1334526 h 6858000"/>
              <a:gd name="connsiteX88" fmla="*/ 321480 w 12191999"/>
              <a:gd name="connsiteY88" fmla="*/ 1077713 h 6858000"/>
              <a:gd name="connsiteX89" fmla="*/ 881417 w 12191999"/>
              <a:gd name="connsiteY89" fmla="*/ 1077713 h 6858000"/>
              <a:gd name="connsiteX90" fmla="*/ 980353 w 12191999"/>
              <a:gd name="connsiteY90" fmla="*/ 1334526 h 6858000"/>
              <a:gd name="connsiteX91" fmla="*/ 1493979 w 12191999"/>
              <a:gd name="connsiteY91" fmla="*/ 1334526 h 6858000"/>
              <a:gd name="connsiteX92" fmla="*/ 0 w 12191999"/>
              <a:gd name="connsiteY92" fmla="*/ 0 h 6858000"/>
              <a:gd name="connsiteX93" fmla="*/ 300716 w 12191999"/>
              <a:gd name="connsiteY93" fmla="*/ 0 h 6858000"/>
              <a:gd name="connsiteX94" fmla="*/ 0 w 12191999"/>
              <a:gd name="connsiteY94" fmla="*/ 687913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Lst>
            <a:rect l="l" t="t" r="r" b="b"/>
            <a:pathLst>
              <a:path w="12191999" h="6858000">
                <a:moveTo>
                  <a:pt x="7908758" y="1535233"/>
                </a:moveTo>
                <a:lnTo>
                  <a:pt x="7908758" y="5199898"/>
                </a:lnTo>
                <a:lnTo>
                  <a:pt x="8522024" y="5199898"/>
                </a:lnTo>
                <a:lnTo>
                  <a:pt x="8647128" y="5085927"/>
                </a:lnTo>
                <a:lnTo>
                  <a:pt x="8022729" y="5085927"/>
                </a:lnTo>
                <a:lnTo>
                  <a:pt x="8022729" y="1649204"/>
                </a:lnTo>
                <a:lnTo>
                  <a:pt x="11484472" y="1649204"/>
                </a:lnTo>
                <a:lnTo>
                  <a:pt x="11484472" y="2501060"/>
                </a:lnTo>
                <a:lnTo>
                  <a:pt x="11598443" y="2397231"/>
                </a:lnTo>
                <a:lnTo>
                  <a:pt x="11598443" y="1535233"/>
                </a:lnTo>
                <a:close/>
                <a:moveTo>
                  <a:pt x="2061135" y="755644"/>
                </a:moveTo>
                <a:lnTo>
                  <a:pt x="2360049" y="755644"/>
                </a:lnTo>
                <a:cubicBezTo>
                  <a:pt x="2469510" y="755644"/>
                  <a:pt x="2524241" y="794237"/>
                  <a:pt x="2524241" y="871421"/>
                </a:cubicBezTo>
                <a:cubicBezTo>
                  <a:pt x="2524241" y="948605"/>
                  <a:pt x="2469510" y="987197"/>
                  <a:pt x="2360049" y="987197"/>
                </a:cubicBezTo>
                <a:lnTo>
                  <a:pt x="2061135" y="987197"/>
                </a:lnTo>
                <a:close/>
                <a:moveTo>
                  <a:pt x="601448" y="349374"/>
                </a:moveTo>
                <a:lnTo>
                  <a:pt x="744590" y="719859"/>
                </a:lnTo>
                <a:lnTo>
                  <a:pt x="458306" y="719859"/>
                </a:lnTo>
                <a:close/>
                <a:moveTo>
                  <a:pt x="3974089" y="229388"/>
                </a:moveTo>
                <a:cubicBezTo>
                  <a:pt x="4035836" y="229388"/>
                  <a:pt x="4091619" y="244474"/>
                  <a:pt x="4141438" y="274646"/>
                </a:cubicBezTo>
                <a:cubicBezTo>
                  <a:pt x="4191257" y="304818"/>
                  <a:pt x="4230902" y="347620"/>
                  <a:pt x="4260372" y="403052"/>
                </a:cubicBezTo>
                <a:cubicBezTo>
                  <a:pt x="4289843" y="458485"/>
                  <a:pt x="4304578" y="523390"/>
                  <a:pt x="4304578" y="597767"/>
                </a:cubicBezTo>
                <a:cubicBezTo>
                  <a:pt x="4304578" y="672145"/>
                  <a:pt x="4289843" y="737050"/>
                  <a:pt x="4260372" y="792482"/>
                </a:cubicBezTo>
                <a:cubicBezTo>
                  <a:pt x="4230902" y="847915"/>
                  <a:pt x="4191257" y="890717"/>
                  <a:pt x="4141438" y="920889"/>
                </a:cubicBezTo>
                <a:cubicBezTo>
                  <a:pt x="4091619" y="951061"/>
                  <a:pt x="4035836" y="966147"/>
                  <a:pt x="3974089" y="966147"/>
                </a:cubicBezTo>
                <a:cubicBezTo>
                  <a:pt x="3912342" y="966147"/>
                  <a:pt x="3856559" y="951061"/>
                  <a:pt x="3806739" y="920889"/>
                </a:cubicBezTo>
                <a:cubicBezTo>
                  <a:pt x="3756921" y="890717"/>
                  <a:pt x="3717276" y="847915"/>
                  <a:pt x="3687806" y="792482"/>
                </a:cubicBezTo>
                <a:cubicBezTo>
                  <a:pt x="3658335" y="737050"/>
                  <a:pt x="3643600" y="672145"/>
                  <a:pt x="3643600" y="597767"/>
                </a:cubicBezTo>
                <a:cubicBezTo>
                  <a:pt x="3643600" y="523390"/>
                  <a:pt x="3658335" y="458485"/>
                  <a:pt x="3687806" y="403052"/>
                </a:cubicBezTo>
                <a:cubicBezTo>
                  <a:pt x="3717276" y="347620"/>
                  <a:pt x="3756921" y="304818"/>
                  <a:pt x="3806739" y="274646"/>
                </a:cubicBezTo>
                <a:cubicBezTo>
                  <a:pt x="3856559" y="244474"/>
                  <a:pt x="3912342" y="229388"/>
                  <a:pt x="3974089" y="229388"/>
                </a:cubicBezTo>
                <a:close/>
                <a:moveTo>
                  <a:pt x="2061135" y="208338"/>
                </a:moveTo>
                <a:lnTo>
                  <a:pt x="2292688" y="208338"/>
                </a:lnTo>
                <a:cubicBezTo>
                  <a:pt x="2400746" y="208338"/>
                  <a:pt x="2454775" y="244825"/>
                  <a:pt x="2454775" y="317799"/>
                </a:cubicBezTo>
                <a:cubicBezTo>
                  <a:pt x="2454775" y="390773"/>
                  <a:pt x="2400746" y="427260"/>
                  <a:pt x="2292688" y="427260"/>
                </a:cubicBezTo>
                <a:lnTo>
                  <a:pt x="2061135" y="427260"/>
                </a:lnTo>
                <a:close/>
                <a:moveTo>
                  <a:pt x="5466875" y="0"/>
                </a:moveTo>
                <a:lnTo>
                  <a:pt x="5917352" y="0"/>
                </a:lnTo>
                <a:lnTo>
                  <a:pt x="5917352" y="656708"/>
                </a:lnTo>
                <a:cubicBezTo>
                  <a:pt x="5917352" y="764766"/>
                  <a:pt x="5898054" y="843354"/>
                  <a:pt x="5859462" y="892471"/>
                </a:cubicBezTo>
                <a:cubicBezTo>
                  <a:pt x="5820870" y="941588"/>
                  <a:pt x="5765087" y="966147"/>
                  <a:pt x="5692113" y="966147"/>
                </a:cubicBezTo>
                <a:cubicBezTo>
                  <a:pt x="5619139" y="966147"/>
                  <a:pt x="5563355" y="941588"/>
                  <a:pt x="5524764" y="892471"/>
                </a:cubicBezTo>
                <a:cubicBezTo>
                  <a:pt x="5486171" y="843354"/>
                  <a:pt x="5466875" y="764766"/>
                  <a:pt x="5466875" y="656708"/>
                </a:cubicBezTo>
                <a:close/>
                <a:moveTo>
                  <a:pt x="910600" y="0"/>
                </a:moveTo>
                <a:lnTo>
                  <a:pt x="1572770" y="0"/>
                </a:lnTo>
                <a:lnTo>
                  <a:pt x="1572770" y="1334526"/>
                </a:lnTo>
                <a:lnTo>
                  <a:pt x="2402150" y="1334526"/>
                </a:lnTo>
                <a:cubicBezTo>
                  <a:pt x="2604232" y="1334526"/>
                  <a:pt x="2758601" y="1299092"/>
                  <a:pt x="2865255" y="1228222"/>
                </a:cubicBezTo>
                <a:cubicBezTo>
                  <a:pt x="2971910" y="1157353"/>
                  <a:pt x="3025237" y="1057365"/>
                  <a:pt x="3025237" y="928256"/>
                </a:cubicBezTo>
                <a:cubicBezTo>
                  <a:pt x="3025237" y="841249"/>
                  <a:pt x="3001380" y="766871"/>
                  <a:pt x="2953666" y="705124"/>
                </a:cubicBezTo>
                <a:cubicBezTo>
                  <a:pt x="2905952" y="643376"/>
                  <a:pt x="2838592" y="596364"/>
                  <a:pt x="2751584" y="564087"/>
                </a:cubicBezTo>
                <a:cubicBezTo>
                  <a:pt x="2818945" y="530407"/>
                  <a:pt x="2869816" y="486201"/>
                  <a:pt x="2904198" y="431470"/>
                </a:cubicBezTo>
                <a:cubicBezTo>
                  <a:pt x="2938580" y="376740"/>
                  <a:pt x="2955771" y="314992"/>
                  <a:pt x="2955771" y="246228"/>
                </a:cubicBezTo>
                <a:cubicBezTo>
                  <a:pt x="2955771" y="158870"/>
                  <a:pt x="2927551" y="84536"/>
                  <a:pt x="2871110" y="23227"/>
                </a:cubicBezTo>
                <a:lnTo>
                  <a:pt x="2844262" y="0"/>
                </a:lnTo>
                <a:lnTo>
                  <a:pt x="3432997" y="0"/>
                </a:lnTo>
                <a:lnTo>
                  <a:pt x="3377841" y="44409"/>
                </a:lnTo>
                <a:cubicBezTo>
                  <a:pt x="3328373" y="90193"/>
                  <a:pt x="3285746" y="142380"/>
                  <a:pt x="3249960" y="200970"/>
                </a:cubicBezTo>
                <a:cubicBezTo>
                  <a:pt x="3178390" y="318150"/>
                  <a:pt x="3142604" y="450416"/>
                  <a:pt x="3142604" y="597767"/>
                </a:cubicBezTo>
                <a:cubicBezTo>
                  <a:pt x="3142604" y="745119"/>
                  <a:pt x="3178390" y="877385"/>
                  <a:pt x="3249960" y="994565"/>
                </a:cubicBezTo>
                <a:cubicBezTo>
                  <a:pt x="3321531" y="1111744"/>
                  <a:pt x="3420468" y="1203313"/>
                  <a:pt x="3546769" y="1269270"/>
                </a:cubicBezTo>
                <a:cubicBezTo>
                  <a:pt x="3673070" y="1335228"/>
                  <a:pt x="3815510" y="1368207"/>
                  <a:pt x="3974089" y="1368207"/>
                </a:cubicBezTo>
                <a:cubicBezTo>
                  <a:pt x="4132667" y="1368207"/>
                  <a:pt x="4275109" y="1335228"/>
                  <a:pt x="4401409" y="1269270"/>
                </a:cubicBezTo>
                <a:cubicBezTo>
                  <a:pt x="4527710" y="1203313"/>
                  <a:pt x="4626648" y="1111744"/>
                  <a:pt x="4698217" y="994565"/>
                </a:cubicBezTo>
                <a:cubicBezTo>
                  <a:pt x="4769788" y="877385"/>
                  <a:pt x="4805574" y="745119"/>
                  <a:pt x="4805574" y="597767"/>
                </a:cubicBezTo>
                <a:cubicBezTo>
                  <a:pt x="4805574" y="450416"/>
                  <a:pt x="4769788" y="318150"/>
                  <a:pt x="4698217" y="200970"/>
                </a:cubicBezTo>
                <a:cubicBezTo>
                  <a:pt x="4662432" y="142380"/>
                  <a:pt x="4619805" y="90193"/>
                  <a:pt x="4570337" y="44409"/>
                </a:cubicBezTo>
                <a:lnTo>
                  <a:pt x="4515181" y="0"/>
                </a:lnTo>
                <a:lnTo>
                  <a:pt x="4970089" y="0"/>
                </a:lnTo>
                <a:lnTo>
                  <a:pt x="4970089" y="671443"/>
                </a:lnTo>
                <a:cubicBezTo>
                  <a:pt x="4970089" y="891769"/>
                  <a:pt x="5033240" y="1062978"/>
                  <a:pt x="5159542" y="1185069"/>
                </a:cubicBezTo>
                <a:cubicBezTo>
                  <a:pt x="5285843" y="1307161"/>
                  <a:pt x="5461964" y="1368207"/>
                  <a:pt x="5687904" y="1368207"/>
                </a:cubicBezTo>
                <a:cubicBezTo>
                  <a:pt x="5913842" y="1368207"/>
                  <a:pt x="6089963" y="1307161"/>
                  <a:pt x="6216264" y="1185069"/>
                </a:cubicBezTo>
                <a:cubicBezTo>
                  <a:pt x="6342565" y="1062978"/>
                  <a:pt x="6405716" y="891769"/>
                  <a:pt x="6405716" y="671443"/>
                </a:cubicBezTo>
                <a:lnTo>
                  <a:pt x="6405716" y="0"/>
                </a:lnTo>
                <a:lnTo>
                  <a:pt x="6518978" y="0"/>
                </a:lnTo>
                <a:lnTo>
                  <a:pt x="6518978" y="246228"/>
                </a:lnTo>
                <a:lnTo>
                  <a:pt x="6910754" y="246228"/>
                </a:lnTo>
                <a:lnTo>
                  <a:pt x="6910754" y="5943600"/>
                </a:lnTo>
                <a:lnTo>
                  <a:pt x="7455877" y="5943600"/>
                </a:lnTo>
                <a:lnTo>
                  <a:pt x="7455877" y="246228"/>
                </a:lnTo>
                <a:lnTo>
                  <a:pt x="7878824" y="246228"/>
                </a:lnTo>
                <a:lnTo>
                  <a:pt x="7878824" y="0"/>
                </a:lnTo>
                <a:lnTo>
                  <a:pt x="12191999" y="0"/>
                </a:lnTo>
                <a:lnTo>
                  <a:pt x="12191999" y="6858000"/>
                </a:lnTo>
                <a:lnTo>
                  <a:pt x="0" y="6858000"/>
                </a:lnTo>
                <a:lnTo>
                  <a:pt x="0" y="1334526"/>
                </a:lnTo>
                <a:lnTo>
                  <a:pt x="222544" y="1334526"/>
                </a:lnTo>
                <a:lnTo>
                  <a:pt x="321480" y="1077713"/>
                </a:lnTo>
                <a:lnTo>
                  <a:pt x="881417" y="1077713"/>
                </a:lnTo>
                <a:lnTo>
                  <a:pt x="980353" y="1334526"/>
                </a:lnTo>
                <a:lnTo>
                  <a:pt x="1493979" y="1334526"/>
                </a:lnTo>
                <a:close/>
                <a:moveTo>
                  <a:pt x="0" y="0"/>
                </a:moveTo>
                <a:lnTo>
                  <a:pt x="300716" y="0"/>
                </a:lnTo>
                <a:lnTo>
                  <a:pt x="0" y="687913"/>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grpSp>
        <p:nvGrpSpPr>
          <p:cNvPr id="21" name="Group 20">
            <a:extLst>
              <a:ext uri="{FF2B5EF4-FFF2-40B4-BE49-F238E27FC236}">
                <a16:creationId xmlns:a16="http://schemas.microsoft.com/office/drawing/2014/main" id="{87B5BAF0-79F9-4AF9-B3B5-69B4F6718BD6}"/>
              </a:ext>
            </a:extLst>
          </p:cNvPr>
          <p:cNvGrpSpPr/>
          <p:nvPr/>
        </p:nvGrpSpPr>
        <p:grpSpPr>
          <a:xfrm>
            <a:off x="762926" y="1835454"/>
            <a:ext cx="5862463" cy="1110117"/>
            <a:chOff x="843136" y="1899622"/>
            <a:chExt cx="5862463" cy="1110117"/>
          </a:xfrm>
        </p:grpSpPr>
        <p:sp>
          <p:nvSpPr>
            <p:cNvPr id="16" name="Circle: Hollow 15">
              <a:extLst>
                <a:ext uri="{FF2B5EF4-FFF2-40B4-BE49-F238E27FC236}">
                  <a16:creationId xmlns:a16="http://schemas.microsoft.com/office/drawing/2014/main" id="{AEC72AA3-256E-4B7A-B38B-FA165D931002}"/>
                </a:ext>
              </a:extLst>
            </p:cNvPr>
            <p:cNvSpPr/>
            <p:nvPr/>
          </p:nvSpPr>
          <p:spPr>
            <a:xfrm>
              <a:off x="843136" y="1944727"/>
              <a:ext cx="1019906" cy="1019906"/>
            </a:xfrm>
            <a:prstGeom prst="donut">
              <a:avLst>
                <a:gd name="adj" fmla="val 7781"/>
              </a:avLst>
            </a:prstGeom>
            <a:noFill/>
            <a:ln w="635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solidFill>
                  <a:schemeClr val="tx1"/>
                </a:solidFill>
              </a:endParaRPr>
            </a:p>
          </p:txBody>
        </p:sp>
        <p:grpSp>
          <p:nvGrpSpPr>
            <p:cNvPr id="20" name="Group 19">
              <a:extLst>
                <a:ext uri="{FF2B5EF4-FFF2-40B4-BE49-F238E27FC236}">
                  <a16:creationId xmlns:a16="http://schemas.microsoft.com/office/drawing/2014/main" id="{BDF10BA4-AA3A-44EE-B8F6-CB83E3DEEB41}"/>
                </a:ext>
              </a:extLst>
            </p:cNvPr>
            <p:cNvGrpSpPr/>
            <p:nvPr/>
          </p:nvGrpSpPr>
          <p:grpSpPr>
            <a:xfrm>
              <a:off x="1888338" y="1899622"/>
              <a:ext cx="4817261" cy="1110117"/>
              <a:chOff x="1695834" y="2272771"/>
              <a:chExt cx="4817261" cy="1110117"/>
            </a:xfrm>
          </p:grpSpPr>
          <p:sp>
            <p:nvSpPr>
              <p:cNvPr id="17" name="TextBox 16">
                <a:extLst>
                  <a:ext uri="{FF2B5EF4-FFF2-40B4-BE49-F238E27FC236}">
                    <a16:creationId xmlns:a16="http://schemas.microsoft.com/office/drawing/2014/main" id="{42B88FF6-5274-440A-A549-CD4402577B13}"/>
                  </a:ext>
                </a:extLst>
              </p:cNvPr>
              <p:cNvSpPr txBox="1"/>
              <p:nvPr/>
            </p:nvSpPr>
            <p:spPr>
              <a:xfrm>
                <a:off x="1695834" y="2272771"/>
                <a:ext cx="1507957" cy="276999"/>
              </a:xfrm>
              <a:prstGeom prst="rect">
                <a:avLst/>
              </a:prstGeom>
              <a:noFill/>
            </p:spPr>
            <p:txBody>
              <a:bodyPr wrap="square" rtlCol="0">
                <a:spAutoFit/>
              </a:bodyPr>
              <a:lstStyle/>
              <a:p>
                <a:r>
                  <a:rPr lang="en-IN" sz="1200" dirty="0">
                    <a:latin typeface="Montserrat Light" panose="00000400000000000000" pitchFamily="2" charset="0"/>
                  </a:rPr>
                  <a:t>TITLE HERE</a:t>
                </a:r>
              </a:p>
            </p:txBody>
          </p:sp>
          <p:sp>
            <p:nvSpPr>
              <p:cNvPr id="18" name="TextBox 17">
                <a:extLst>
                  <a:ext uri="{FF2B5EF4-FFF2-40B4-BE49-F238E27FC236}">
                    <a16:creationId xmlns:a16="http://schemas.microsoft.com/office/drawing/2014/main" id="{03E71F5D-367C-42BD-B7B4-0ABB4AB69E4A}"/>
                  </a:ext>
                </a:extLst>
              </p:cNvPr>
              <p:cNvSpPr txBox="1"/>
              <p:nvPr/>
            </p:nvSpPr>
            <p:spPr>
              <a:xfrm>
                <a:off x="1695834" y="2548845"/>
                <a:ext cx="1507957" cy="261610"/>
              </a:xfrm>
              <a:prstGeom prst="rect">
                <a:avLst/>
              </a:prstGeom>
              <a:noFill/>
            </p:spPr>
            <p:txBody>
              <a:bodyPr wrap="square" rtlCol="0">
                <a:spAutoFit/>
              </a:bodyPr>
              <a:lstStyle/>
              <a:p>
                <a:r>
                  <a:rPr lang="en-IN" sz="1100" dirty="0">
                    <a:latin typeface="Montserrat Light" panose="00000400000000000000" pitchFamily="2" charset="0"/>
                  </a:rPr>
                  <a:t>Subtitle Here</a:t>
                </a:r>
              </a:p>
            </p:txBody>
          </p:sp>
          <p:sp>
            <p:nvSpPr>
              <p:cNvPr id="19" name="TextBox 18">
                <a:extLst>
                  <a:ext uri="{FF2B5EF4-FFF2-40B4-BE49-F238E27FC236}">
                    <a16:creationId xmlns:a16="http://schemas.microsoft.com/office/drawing/2014/main" id="{7B958916-0A01-477D-B762-CAEA5B1842CD}"/>
                  </a:ext>
                </a:extLst>
              </p:cNvPr>
              <p:cNvSpPr txBox="1"/>
              <p:nvPr/>
            </p:nvSpPr>
            <p:spPr>
              <a:xfrm>
                <a:off x="1695834" y="2736557"/>
                <a:ext cx="4817261" cy="646331"/>
              </a:xfrm>
              <a:prstGeom prst="rect">
                <a:avLst/>
              </a:prstGeom>
              <a:noFill/>
            </p:spPr>
            <p:txBody>
              <a:bodyPr wrap="square" rtlCol="0">
                <a:spAutoFit/>
              </a:bodyPr>
              <a:lstStyle/>
              <a:p>
                <a:pPr algn="just"/>
                <a:r>
                  <a:rPr lang="en-IN" sz="900" dirty="0">
                    <a:latin typeface="Montserrat Light" panose="00000400000000000000" pitchFamily="2" charset="0"/>
                  </a:rPr>
                  <a:t>Lorem ipsum dolor sit amet, consectetuer adipiscing elit. Maecenas porttitor congue massa. Fusce posuere, magna sed pulvinar ultricies, purus lectus malesuada libero, sit amet commodo magna eros quis urna.</a:t>
                </a:r>
              </a:p>
              <a:p>
                <a:pPr algn="just"/>
                <a:endParaRPr lang="en-IN" sz="900" dirty="0">
                  <a:latin typeface="Montserrat Light" panose="00000400000000000000" pitchFamily="2" charset="0"/>
                </a:endParaRPr>
              </a:p>
            </p:txBody>
          </p:sp>
        </p:grpSp>
      </p:grpSp>
      <p:grpSp>
        <p:nvGrpSpPr>
          <p:cNvPr id="22" name="Group 21">
            <a:extLst>
              <a:ext uri="{FF2B5EF4-FFF2-40B4-BE49-F238E27FC236}">
                <a16:creationId xmlns:a16="http://schemas.microsoft.com/office/drawing/2014/main" id="{802E9CFE-00D3-4ECA-8833-607A5EE99BBB}"/>
              </a:ext>
            </a:extLst>
          </p:cNvPr>
          <p:cNvGrpSpPr/>
          <p:nvPr/>
        </p:nvGrpSpPr>
        <p:grpSpPr>
          <a:xfrm>
            <a:off x="762926" y="3321423"/>
            <a:ext cx="5862463" cy="1110117"/>
            <a:chOff x="843136" y="1899622"/>
            <a:chExt cx="5862463" cy="1110117"/>
          </a:xfrm>
        </p:grpSpPr>
        <p:sp>
          <p:nvSpPr>
            <p:cNvPr id="23" name="Circle: Hollow 22">
              <a:extLst>
                <a:ext uri="{FF2B5EF4-FFF2-40B4-BE49-F238E27FC236}">
                  <a16:creationId xmlns:a16="http://schemas.microsoft.com/office/drawing/2014/main" id="{67766EF1-F1B2-40CD-B550-DBB59F53B5BD}"/>
                </a:ext>
              </a:extLst>
            </p:cNvPr>
            <p:cNvSpPr/>
            <p:nvPr/>
          </p:nvSpPr>
          <p:spPr>
            <a:xfrm>
              <a:off x="843136" y="1944727"/>
              <a:ext cx="1019906" cy="1019906"/>
            </a:xfrm>
            <a:prstGeom prst="donut">
              <a:avLst>
                <a:gd name="adj" fmla="val 7781"/>
              </a:avLst>
            </a:prstGeom>
            <a:noFill/>
            <a:ln w="635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solidFill>
                  <a:schemeClr val="tx1"/>
                </a:solidFill>
              </a:endParaRPr>
            </a:p>
          </p:txBody>
        </p:sp>
        <p:grpSp>
          <p:nvGrpSpPr>
            <p:cNvPr id="24" name="Group 23">
              <a:extLst>
                <a:ext uri="{FF2B5EF4-FFF2-40B4-BE49-F238E27FC236}">
                  <a16:creationId xmlns:a16="http://schemas.microsoft.com/office/drawing/2014/main" id="{E64944DE-E0CC-4C2F-ADC8-072F7522507E}"/>
                </a:ext>
              </a:extLst>
            </p:cNvPr>
            <p:cNvGrpSpPr/>
            <p:nvPr/>
          </p:nvGrpSpPr>
          <p:grpSpPr>
            <a:xfrm>
              <a:off x="1888338" y="1899622"/>
              <a:ext cx="4817261" cy="1110117"/>
              <a:chOff x="1695834" y="2272771"/>
              <a:chExt cx="4817261" cy="1110117"/>
            </a:xfrm>
          </p:grpSpPr>
          <p:sp>
            <p:nvSpPr>
              <p:cNvPr id="25" name="TextBox 24">
                <a:extLst>
                  <a:ext uri="{FF2B5EF4-FFF2-40B4-BE49-F238E27FC236}">
                    <a16:creationId xmlns:a16="http://schemas.microsoft.com/office/drawing/2014/main" id="{9245C92B-6562-41FD-89FC-0C13A3122C1D}"/>
                  </a:ext>
                </a:extLst>
              </p:cNvPr>
              <p:cNvSpPr txBox="1"/>
              <p:nvPr/>
            </p:nvSpPr>
            <p:spPr>
              <a:xfrm>
                <a:off x="1695834" y="2272771"/>
                <a:ext cx="1507957" cy="276999"/>
              </a:xfrm>
              <a:prstGeom prst="rect">
                <a:avLst/>
              </a:prstGeom>
              <a:noFill/>
            </p:spPr>
            <p:txBody>
              <a:bodyPr wrap="square" rtlCol="0">
                <a:spAutoFit/>
              </a:bodyPr>
              <a:lstStyle/>
              <a:p>
                <a:r>
                  <a:rPr lang="en-IN" sz="1200" dirty="0">
                    <a:latin typeface="Montserrat Light" panose="00000400000000000000" pitchFamily="2" charset="0"/>
                  </a:rPr>
                  <a:t>TITLE HERE</a:t>
                </a:r>
              </a:p>
            </p:txBody>
          </p:sp>
          <p:sp>
            <p:nvSpPr>
              <p:cNvPr id="26" name="TextBox 25">
                <a:extLst>
                  <a:ext uri="{FF2B5EF4-FFF2-40B4-BE49-F238E27FC236}">
                    <a16:creationId xmlns:a16="http://schemas.microsoft.com/office/drawing/2014/main" id="{FC9C439B-D08A-484E-894E-0C143D4F4FB1}"/>
                  </a:ext>
                </a:extLst>
              </p:cNvPr>
              <p:cNvSpPr txBox="1"/>
              <p:nvPr/>
            </p:nvSpPr>
            <p:spPr>
              <a:xfrm>
                <a:off x="1695834" y="2548845"/>
                <a:ext cx="1507957" cy="261610"/>
              </a:xfrm>
              <a:prstGeom prst="rect">
                <a:avLst/>
              </a:prstGeom>
              <a:noFill/>
            </p:spPr>
            <p:txBody>
              <a:bodyPr wrap="square" rtlCol="0">
                <a:spAutoFit/>
              </a:bodyPr>
              <a:lstStyle/>
              <a:p>
                <a:r>
                  <a:rPr lang="en-IN" sz="1100" dirty="0">
                    <a:latin typeface="Montserrat Light" panose="00000400000000000000" pitchFamily="2" charset="0"/>
                  </a:rPr>
                  <a:t>Subtitle Here</a:t>
                </a:r>
              </a:p>
            </p:txBody>
          </p:sp>
          <p:sp>
            <p:nvSpPr>
              <p:cNvPr id="27" name="TextBox 26">
                <a:extLst>
                  <a:ext uri="{FF2B5EF4-FFF2-40B4-BE49-F238E27FC236}">
                    <a16:creationId xmlns:a16="http://schemas.microsoft.com/office/drawing/2014/main" id="{BB9DFF8C-FAF5-4975-A798-9F79541BBF21}"/>
                  </a:ext>
                </a:extLst>
              </p:cNvPr>
              <p:cNvSpPr txBox="1"/>
              <p:nvPr/>
            </p:nvSpPr>
            <p:spPr>
              <a:xfrm>
                <a:off x="1695834" y="2736557"/>
                <a:ext cx="4817261" cy="646331"/>
              </a:xfrm>
              <a:prstGeom prst="rect">
                <a:avLst/>
              </a:prstGeom>
              <a:noFill/>
            </p:spPr>
            <p:txBody>
              <a:bodyPr wrap="square" rtlCol="0">
                <a:spAutoFit/>
              </a:bodyPr>
              <a:lstStyle/>
              <a:p>
                <a:pPr algn="just"/>
                <a:r>
                  <a:rPr lang="en-IN" sz="900" dirty="0">
                    <a:latin typeface="Montserrat Light" panose="00000400000000000000" pitchFamily="2" charset="0"/>
                  </a:rPr>
                  <a:t>Lorem ipsum dolor sit amet, consectetuer adipiscing elit. Maecenas porttitor congue massa. Fusce posuere, magna sed pulvinar ultricies, purus lectus malesuada libero, sit amet commodo magna eros quis urna.</a:t>
                </a:r>
              </a:p>
              <a:p>
                <a:pPr algn="just"/>
                <a:endParaRPr lang="en-IN" sz="900" dirty="0">
                  <a:latin typeface="Montserrat Light" panose="00000400000000000000" pitchFamily="2" charset="0"/>
                </a:endParaRPr>
              </a:p>
            </p:txBody>
          </p:sp>
        </p:grpSp>
      </p:grpSp>
      <p:grpSp>
        <p:nvGrpSpPr>
          <p:cNvPr id="28" name="Group 27">
            <a:extLst>
              <a:ext uri="{FF2B5EF4-FFF2-40B4-BE49-F238E27FC236}">
                <a16:creationId xmlns:a16="http://schemas.microsoft.com/office/drawing/2014/main" id="{39CA598D-B33C-44AB-B2E1-4C6B408FCA8D}"/>
              </a:ext>
            </a:extLst>
          </p:cNvPr>
          <p:cNvGrpSpPr/>
          <p:nvPr/>
        </p:nvGrpSpPr>
        <p:grpSpPr>
          <a:xfrm>
            <a:off x="762926" y="4807392"/>
            <a:ext cx="5862463" cy="1110117"/>
            <a:chOff x="843136" y="1899622"/>
            <a:chExt cx="5862463" cy="1110117"/>
          </a:xfrm>
        </p:grpSpPr>
        <p:sp>
          <p:nvSpPr>
            <p:cNvPr id="29" name="Circle: Hollow 28">
              <a:extLst>
                <a:ext uri="{FF2B5EF4-FFF2-40B4-BE49-F238E27FC236}">
                  <a16:creationId xmlns:a16="http://schemas.microsoft.com/office/drawing/2014/main" id="{E2CBE67B-16B6-481B-977B-7B5FD8A64EF2}"/>
                </a:ext>
              </a:extLst>
            </p:cNvPr>
            <p:cNvSpPr/>
            <p:nvPr/>
          </p:nvSpPr>
          <p:spPr>
            <a:xfrm>
              <a:off x="843136" y="1944727"/>
              <a:ext cx="1019906" cy="1019906"/>
            </a:xfrm>
            <a:prstGeom prst="donut">
              <a:avLst>
                <a:gd name="adj" fmla="val 7781"/>
              </a:avLst>
            </a:prstGeom>
            <a:noFill/>
            <a:ln w="635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solidFill>
                  <a:schemeClr val="tx1"/>
                </a:solidFill>
              </a:endParaRPr>
            </a:p>
          </p:txBody>
        </p:sp>
        <p:grpSp>
          <p:nvGrpSpPr>
            <p:cNvPr id="30" name="Group 29">
              <a:extLst>
                <a:ext uri="{FF2B5EF4-FFF2-40B4-BE49-F238E27FC236}">
                  <a16:creationId xmlns:a16="http://schemas.microsoft.com/office/drawing/2014/main" id="{11EE72E1-D032-42A0-A1E4-6C8431F00230}"/>
                </a:ext>
              </a:extLst>
            </p:cNvPr>
            <p:cNvGrpSpPr/>
            <p:nvPr/>
          </p:nvGrpSpPr>
          <p:grpSpPr>
            <a:xfrm>
              <a:off x="1888338" y="1899622"/>
              <a:ext cx="4817261" cy="1110117"/>
              <a:chOff x="1695834" y="2272771"/>
              <a:chExt cx="4817261" cy="1110117"/>
            </a:xfrm>
          </p:grpSpPr>
          <p:sp>
            <p:nvSpPr>
              <p:cNvPr id="31" name="TextBox 30">
                <a:extLst>
                  <a:ext uri="{FF2B5EF4-FFF2-40B4-BE49-F238E27FC236}">
                    <a16:creationId xmlns:a16="http://schemas.microsoft.com/office/drawing/2014/main" id="{C38A65E1-A51A-48C2-9B15-2CD00799F0C8}"/>
                  </a:ext>
                </a:extLst>
              </p:cNvPr>
              <p:cNvSpPr txBox="1"/>
              <p:nvPr/>
            </p:nvSpPr>
            <p:spPr>
              <a:xfrm>
                <a:off x="1695834" y="2272771"/>
                <a:ext cx="1507957" cy="276999"/>
              </a:xfrm>
              <a:prstGeom prst="rect">
                <a:avLst/>
              </a:prstGeom>
              <a:noFill/>
            </p:spPr>
            <p:txBody>
              <a:bodyPr wrap="square" rtlCol="0">
                <a:spAutoFit/>
              </a:bodyPr>
              <a:lstStyle/>
              <a:p>
                <a:r>
                  <a:rPr lang="en-IN" sz="1200" dirty="0">
                    <a:latin typeface="Montserrat Light" panose="00000400000000000000" pitchFamily="2" charset="0"/>
                  </a:rPr>
                  <a:t>TITLE HERE</a:t>
                </a:r>
              </a:p>
            </p:txBody>
          </p:sp>
          <p:sp>
            <p:nvSpPr>
              <p:cNvPr id="32" name="TextBox 31">
                <a:extLst>
                  <a:ext uri="{FF2B5EF4-FFF2-40B4-BE49-F238E27FC236}">
                    <a16:creationId xmlns:a16="http://schemas.microsoft.com/office/drawing/2014/main" id="{4622F00F-FF49-415A-BB6A-0795FBE7A363}"/>
                  </a:ext>
                </a:extLst>
              </p:cNvPr>
              <p:cNvSpPr txBox="1"/>
              <p:nvPr/>
            </p:nvSpPr>
            <p:spPr>
              <a:xfrm>
                <a:off x="1695834" y="2548845"/>
                <a:ext cx="1507957" cy="261610"/>
              </a:xfrm>
              <a:prstGeom prst="rect">
                <a:avLst/>
              </a:prstGeom>
              <a:noFill/>
            </p:spPr>
            <p:txBody>
              <a:bodyPr wrap="square" rtlCol="0">
                <a:spAutoFit/>
              </a:bodyPr>
              <a:lstStyle/>
              <a:p>
                <a:r>
                  <a:rPr lang="en-IN" sz="1100" dirty="0">
                    <a:latin typeface="Montserrat Light" panose="00000400000000000000" pitchFamily="2" charset="0"/>
                  </a:rPr>
                  <a:t>Subtitle Here</a:t>
                </a:r>
              </a:p>
            </p:txBody>
          </p:sp>
          <p:sp>
            <p:nvSpPr>
              <p:cNvPr id="33" name="TextBox 32">
                <a:extLst>
                  <a:ext uri="{FF2B5EF4-FFF2-40B4-BE49-F238E27FC236}">
                    <a16:creationId xmlns:a16="http://schemas.microsoft.com/office/drawing/2014/main" id="{45DCDF90-C97B-4CCE-A1EE-6E29D0589BDB}"/>
                  </a:ext>
                </a:extLst>
              </p:cNvPr>
              <p:cNvSpPr txBox="1"/>
              <p:nvPr/>
            </p:nvSpPr>
            <p:spPr>
              <a:xfrm>
                <a:off x="1695834" y="2736557"/>
                <a:ext cx="4817261" cy="646331"/>
              </a:xfrm>
              <a:prstGeom prst="rect">
                <a:avLst/>
              </a:prstGeom>
              <a:noFill/>
            </p:spPr>
            <p:txBody>
              <a:bodyPr wrap="square" rtlCol="0">
                <a:spAutoFit/>
              </a:bodyPr>
              <a:lstStyle/>
              <a:p>
                <a:pPr algn="just"/>
                <a:r>
                  <a:rPr lang="en-IN" sz="900" dirty="0">
                    <a:latin typeface="Montserrat Light" panose="00000400000000000000" pitchFamily="2" charset="0"/>
                  </a:rPr>
                  <a:t>Lorem ipsum dolor sit amet, consectetuer adipiscing elit. Maecenas porttitor congue massa. Fusce posuere, magna sed pulvinar ultricies, purus lectus malesuada libero, sit amet commodo magna eros quis urna.</a:t>
                </a:r>
              </a:p>
              <a:p>
                <a:pPr algn="just"/>
                <a:endParaRPr lang="en-IN" sz="900" dirty="0">
                  <a:latin typeface="Montserrat Light" panose="00000400000000000000" pitchFamily="2" charset="0"/>
                </a:endParaRPr>
              </a:p>
            </p:txBody>
          </p:sp>
        </p:grpSp>
      </p:grpSp>
      <p:pic>
        <p:nvPicPr>
          <p:cNvPr id="41" name="Graphic 40" descr="Gauge">
            <a:extLst>
              <a:ext uri="{FF2B5EF4-FFF2-40B4-BE49-F238E27FC236}">
                <a16:creationId xmlns:a16="http://schemas.microsoft.com/office/drawing/2014/main" id="{2A8700AB-9F2D-4FA7-93F3-F52E20F9614E}"/>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1056879" y="2157138"/>
            <a:ext cx="432000" cy="432000"/>
          </a:xfrm>
          <a:prstGeom prst="rect">
            <a:avLst/>
          </a:prstGeom>
        </p:spPr>
      </p:pic>
      <p:pic>
        <p:nvPicPr>
          <p:cNvPr id="43" name="Graphic 42" descr="Lightbulb">
            <a:extLst>
              <a:ext uri="{FF2B5EF4-FFF2-40B4-BE49-F238E27FC236}">
                <a16:creationId xmlns:a16="http://schemas.microsoft.com/office/drawing/2014/main" id="{4A576179-CE47-4115-BA8C-781DEC2BB819}"/>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1056879" y="3662373"/>
            <a:ext cx="432000" cy="432000"/>
          </a:xfrm>
          <a:prstGeom prst="rect">
            <a:avLst/>
          </a:prstGeom>
        </p:spPr>
      </p:pic>
      <p:pic>
        <p:nvPicPr>
          <p:cNvPr id="45" name="Graphic 44" descr="Magnifying glass">
            <a:extLst>
              <a:ext uri="{FF2B5EF4-FFF2-40B4-BE49-F238E27FC236}">
                <a16:creationId xmlns:a16="http://schemas.microsoft.com/office/drawing/2014/main" id="{CD6D9164-E770-4F92-8FA1-83811EAE4AF8}"/>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1056879" y="5129076"/>
            <a:ext cx="432000" cy="432000"/>
          </a:xfrm>
          <a:prstGeom prst="rect">
            <a:avLst/>
          </a:prstGeom>
        </p:spPr>
      </p:pic>
      <p:sp>
        <p:nvSpPr>
          <p:cNvPr id="50" name="TextBox 49">
            <a:extLst>
              <a:ext uri="{FF2B5EF4-FFF2-40B4-BE49-F238E27FC236}">
                <a16:creationId xmlns:a16="http://schemas.microsoft.com/office/drawing/2014/main" id="{3FD98194-D8C7-48CE-95B0-63FF6644370E}"/>
              </a:ext>
            </a:extLst>
          </p:cNvPr>
          <p:cNvSpPr txBox="1"/>
          <p:nvPr/>
        </p:nvSpPr>
        <p:spPr>
          <a:xfrm>
            <a:off x="8216408" y="2271428"/>
            <a:ext cx="2701605" cy="584775"/>
          </a:xfrm>
          <a:prstGeom prst="rect">
            <a:avLst/>
          </a:prstGeom>
          <a:noFill/>
        </p:spPr>
        <p:txBody>
          <a:bodyPr wrap="square" rtlCol="0">
            <a:spAutoFit/>
          </a:bodyPr>
          <a:lstStyle/>
          <a:p>
            <a:r>
              <a:rPr lang="en-IN" sz="3200" dirty="0">
                <a:latin typeface="Montserrat Light" panose="00000400000000000000" pitchFamily="2" charset="0"/>
              </a:rPr>
              <a:t>we are</a:t>
            </a:r>
          </a:p>
        </p:txBody>
      </p:sp>
      <p:sp>
        <p:nvSpPr>
          <p:cNvPr id="51" name="TextBox 50">
            <a:extLst>
              <a:ext uri="{FF2B5EF4-FFF2-40B4-BE49-F238E27FC236}">
                <a16:creationId xmlns:a16="http://schemas.microsoft.com/office/drawing/2014/main" id="{2F805F2C-242F-43F0-A060-32FCEB09FC2F}"/>
              </a:ext>
            </a:extLst>
          </p:cNvPr>
          <p:cNvSpPr txBox="1"/>
          <p:nvPr/>
        </p:nvSpPr>
        <p:spPr>
          <a:xfrm>
            <a:off x="8128715" y="2530153"/>
            <a:ext cx="3549938" cy="1107996"/>
          </a:xfrm>
          <a:prstGeom prst="rect">
            <a:avLst/>
          </a:prstGeom>
          <a:noFill/>
        </p:spPr>
        <p:txBody>
          <a:bodyPr wrap="square" rtlCol="0">
            <a:spAutoFit/>
          </a:bodyPr>
          <a:lstStyle/>
          <a:p>
            <a:r>
              <a:rPr lang="en-IN" sz="6600" dirty="0">
                <a:latin typeface="Montserrat" panose="00000500000000000000" pitchFamily="2" charset="0"/>
              </a:rPr>
              <a:t>creative</a:t>
            </a:r>
          </a:p>
        </p:txBody>
      </p:sp>
      <p:sp>
        <p:nvSpPr>
          <p:cNvPr id="52" name="TextBox 51">
            <a:extLst>
              <a:ext uri="{FF2B5EF4-FFF2-40B4-BE49-F238E27FC236}">
                <a16:creationId xmlns:a16="http://schemas.microsoft.com/office/drawing/2014/main" id="{0BF3BB72-21C4-48A9-B6D7-840AEE5FEBAA}"/>
              </a:ext>
            </a:extLst>
          </p:cNvPr>
          <p:cNvSpPr txBox="1"/>
          <p:nvPr/>
        </p:nvSpPr>
        <p:spPr>
          <a:xfrm>
            <a:off x="9812574" y="3671375"/>
            <a:ext cx="1819853" cy="1631216"/>
          </a:xfrm>
          <a:prstGeom prst="rect">
            <a:avLst/>
          </a:prstGeom>
          <a:noFill/>
        </p:spPr>
        <p:txBody>
          <a:bodyPr wrap="square" rtlCol="0">
            <a:spAutoFit/>
          </a:bodyPr>
          <a:lstStyle/>
          <a:p>
            <a:pPr algn="just"/>
            <a:r>
              <a:rPr lang="en-IN" sz="1000" dirty="0">
                <a:latin typeface="Montserrat Light" panose="00000400000000000000" pitchFamily="2" charset="0"/>
              </a:rPr>
              <a:t>Lorem ipsum dolor sit amet, consectetuer adipiscing elit. Maecenas porttitor congue massa. Fusce posuere, magna sed pulvinar ultricies, purus lectus malesuada libero, sit amet commodo magna eros quis urna.</a:t>
            </a:r>
          </a:p>
          <a:p>
            <a:pPr algn="just"/>
            <a:endParaRPr lang="en-IN" sz="1000" dirty="0">
              <a:latin typeface="Montserrat Light" panose="00000400000000000000" pitchFamily="2" charset="0"/>
            </a:endParaRPr>
          </a:p>
        </p:txBody>
      </p:sp>
      <p:cxnSp>
        <p:nvCxnSpPr>
          <p:cNvPr id="54" name="Straight Connector 53">
            <a:extLst>
              <a:ext uri="{FF2B5EF4-FFF2-40B4-BE49-F238E27FC236}">
                <a16:creationId xmlns:a16="http://schemas.microsoft.com/office/drawing/2014/main" id="{055C28F8-DEAE-42DC-A167-013852ED321F}"/>
              </a:ext>
            </a:extLst>
          </p:cNvPr>
          <p:cNvCxnSpPr/>
          <p:nvPr/>
        </p:nvCxnSpPr>
        <p:spPr>
          <a:xfrm>
            <a:off x="8887328" y="6577262"/>
            <a:ext cx="2807369"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4" name="TextBox 33">
            <a:extLst>
              <a:ext uri="{FF2B5EF4-FFF2-40B4-BE49-F238E27FC236}">
                <a16:creationId xmlns:a16="http://schemas.microsoft.com/office/drawing/2014/main" id="{8B996B97-D128-B8E5-457A-B769E531E8D1}"/>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02</a:t>
            </a:r>
          </a:p>
        </p:txBody>
      </p:sp>
    </p:spTree>
    <p:extLst>
      <p:ext uri="{BB962C8B-B14F-4D97-AF65-F5344CB8AC3E}">
        <p14:creationId xmlns:p14="http://schemas.microsoft.com/office/powerpoint/2010/main" val="19233050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fade">
                                      <p:cBhvr>
                                        <p:cTn id="7" dur="1250"/>
                                        <p:tgtEl>
                                          <p:spTgt spid="11"/>
                                        </p:tgtEl>
                                      </p:cBhvr>
                                    </p:animEffect>
                                  </p:childTnLst>
                                </p:cTn>
                              </p:par>
                              <p:par>
                                <p:cTn id="8" presetID="10" presetClass="entr" presetSubtype="0" fill="hold" nodeType="withEffect">
                                  <p:stCondLst>
                                    <p:cond delay="250"/>
                                  </p:stCondLst>
                                  <p:childTnLst>
                                    <p:set>
                                      <p:cBhvr>
                                        <p:cTn id="9" dur="1" fill="hold">
                                          <p:stCondLst>
                                            <p:cond delay="0"/>
                                          </p:stCondLst>
                                        </p:cTn>
                                        <p:tgtEl>
                                          <p:spTgt spid="21"/>
                                        </p:tgtEl>
                                        <p:attrNameLst>
                                          <p:attrName>style.visibility</p:attrName>
                                        </p:attrNameLst>
                                      </p:cBhvr>
                                      <p:to>
                                        <p:strVal val="visible"/>
                                      </p:to>
                                    </p:set>
                                    <p:animEffect transition="in" filter="fade">
                                      <p:cBhvr>
                                        <p:cTn id="10" dur="1250"/>
                                        <p:tgtEl>
                                          <p:spTgt spid="21"/>
                                        </p:tgtEl>
                                      </p:cBhvr>
                                    </p:animEffect>
                                  </p:childTnLst>
                                </p:cTn>
                              </p:par>
                              <p:par>
                                <p:cTn id="11" presetID="10" presetClass="entr" presetSubtype="0" fill="hold" nodeType="withEffect">
                                  <p:stCondLst>
                                    <p:cond delay="500"/>
                                  </p:stCondLst>
                                  <p:childTnLst>
                                    <p:set>
                                      <p:cBhvr>
                                        <p:cTn id="12" dur="1" fill="hold">
                                          <p:stCondLst>
                                            <p:cond delay="0"/>
                                          </p:stCondLst>
                                        </p:cTn>
                                        <p:tgtEl>
                                          <p:spTgt spid="22"/>
                                        </p:tgtEl>
                                        <p:attrNameLst>
                                          <p:attrName>style.visibility</p:attrName>
                                        </p:attrNameLst>
                                      </p:cBhvr>
                                      <p:to>
                                        <p:strVal val="visible"/>
                                      </p:to>
                                    </p:set>
                                    <p:animEffect transition="in" filter="fade">
                                      <p:cBhvr>
                                        <p:cTn id="13" dur="1250"/>
                                        <p:tgtEl>
                                          <p:spTgt spid="22"/>
                                        </p:tgtEl>
                                      </p:cBhvr>
                                    </p:animEffect>
                                  </p:childTnLst>
                                </p:cTn>
                              </p:par>
                              <p:par>
                                <p:cTn id="14" presetID="10" presetClass="entr" presetSubtype="0" fill="hold" nodeType="withEffect">
                                  <p:stCondLst>
                                    <p:cond delay="750"/>
                                  </p:stCondLst>
                                  <p:childTnLst>
                                    <p:set>
                                      <p:cBhvr>
                                        <p:cTn id="15" dur="1" fill="hold">
                                          <p:stCondLst>
                                            <p:cond delay="0"/>
                                          </p:stCondLst>
                                        </p:cTn>
                                        <p:tgtEl>
                                          <p:spTgt spid="28"/>
                                        </p:tgtEl>
                                        <p:attrNameLst>
                                          <p:attrName>style.visibility</p:attrName>
                                        </p:attrNameLst>
                                      </p:cBhvr>
                                      <p:to>
                                        <p:strVal val="visible"/>
                                      </p:to>
                                    </p:set>
                                    <p:animEffect transition="in" filter="fade">
                                      <p:cBhvr>
                                        <p:cTn id="16" dur="1250"/>
                                        <p:tgtEl>
                                          <p:spTgt spid="28"/>
                                        </p:tgtEl>
                                      </p:cBhvr>
                                    </p:animEffect>
                                  </p:childTnLst>
                                </p:cTn>
                              </p:par>
                              <p:par>
                                <p:cTn id="17" presetID="10" presetClass="entr" presetSubtype="0" fill="hold" grpId="0" nodeType="withEffect">
                                  <p:stCondLst>
                                    <p:cond delay="1000"/>
                                  </p:stCondLst>
                                  <p:childTnLst>
                                    <p:set>
                                      <p:cBhvr>
                                        <p:cTn id="18" dur="1" fill="hold">
                                          <p:stCondLst>
                                            <p:cond delay="0"/>
                                          </p:stCondLst>
                                        </p:cTn>
                                        <p:tgtEl>
                                          <p:spTgt spid="51"/>
                                        </p:tgtEl>
                                        <p:attrNameLst>
                                          <p:attrName>style.visibility</p:attrName>
                                        </p:attrNameLst>
                                      </p:cBhvr>
                                      <p:to>
                                        <p:strVal val="visible"/>
                                      </p:to>
                                    </p:set>
                                    <p:animEffect transition="in" filter="fade">
                                      <p:cBhvr>
                                        <p:cTn id="19" dur="1250"/>
                                        <p:tgtEl>
                                          <p:spTgt spid="51"/>
                                        </p:tgtEl>
                                      </p:cBhvr>
                                    </p:animEffect>
                                  </p:childTnLst>
                                </p:cTn>
                              </p:par>
                              <p:par>
                                <p:cTn id="20" presetID="10" presetClass="entr" presetSubtype="0" fill="hold" grpId="0" nodeType="withEffect">
                                  <p:stCondLst>
                                    <p:cond delay="1250"/>
                                  </p:stCondLst>
                                  <p:childTnLst>
                                    <p:set>
                                      <p:cBhvr>
                                        <p:cTn id="21" dur="1" fill="hold">
                                          <p:stCondLst>
                                            <p:cond delay="0"/>
                                          </p:stCondLst>
                                        </p:cTn>
                                        <p:tgtEl>
                                          <p:spTgt spid="50"/>
                                        </p:tgtEl>
                                        <p:attrNameLst>
                                          <p:attrName>style.visibility</p:attrName>
                                        </p:attrNameLst>
                                      </p:cBhvr>
                                      <p:to>
                                        <p:strVal val="visible"/>
                                      </p:to>
                                    </p:set>
                                    <p:animEffect transition="in" filter="fade">
                                      <p:cBhvr>
                                        <p:cTn id="22" dur="1250"/>
                                        <p:tgtEl>
                                          <p:spTgt spid="50"/>
                                        </p:tgtEl>
                                      </p:cBhvr>
                                    </p:animEffect>
                                  </p:childTnLst>
                                </p:cTn>
                              </p:par>
                              <p:par>
                                <p:cTn id="23" presetID="10" presetClass="entr" presetSubtype="0" fill="hold" grpId="0" nodeType="withEffect">
                                  <p:stCondLst>
                                    <p:cond delay="1500"/>
                                  </p:stCondLst>
                                  <p:childTnLst>
                                    <p:set>
                                      <p:cBhvr>
                                        <p:cTn id="24" dur="1" fill="hold">
                                          <p:stCondLst>
                                            <p:cond delay="0"/>
                                          </p:stCondLst>
                                        </p:cTn>
                                        <p:tgtEl>
                                          <p:spTgt spid="52"/>
                                        </p:tgtEl>
                                        <p:attrNameLst>
                                          <p:attrName>style.visibility</p:attrName>
                                        </p:attrNameLst>
                                      </p:cBhvr>
                                      <p:to>
                                        <p:strVal val="visible"/>
                                      </p:to>
                                    </p:set>
                                    <p:animEffect transition="in" filter="fade">
                                      <p:cBhvr>
                                        <p:cTn id="25" dur="1250"/>
                                        <p:tgtEl>
                                          <p:spTgt spid="5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0" grpId="0"/>
      <p:bldP spid="51" grpId="0"/>
      <p:bldP spid="52"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6" name="Straight Connector 5">
            <a:extLst>
              <a:ext uri="{FF2B5EF4-FFF2-40B4-BE49-F238E27FC236}">
                <a16:creationId xmlns:a16="http://schemas.microsoft.com/office/drawing/2014/main" id="{A9417F0A-CF37-474D-A13E-B1590BE33E8C}"/>
              </a:ext>
            </a:extLst>
          </p:cNvPr>
          <p:cNvCxnSpPr>
            <a:cxnSpLocks/>
          </p:cNvCxnSpPr>
          <p:nvPr/>
        </p:nvCxnSpPr>
        <p:spPr>
          <a:xfrm>
            <a:off x="585019" y="786129"/>
            <a:ext cx="11021962" cy="0"/>
          </a:xfrm>
          <a:prstGeom prst="line">
            <a:avLst/>
          </a:prstGeom>
          <a:ln>
            <a:solidFill>
              <a:schemeClr val="accent1">
                <a:lumMod val="40000"/>
                <a:lumOff val="60000"/>
              </a:schemeClr>
            </a:solidFill>
          </a:ln>
        </p:spPr>
        <p:style>
          <a:lnRef idx="1">
            <a:schemeClr val="accent1"/>
          </a:lnRef>
          <a:fillRef idx="0">
            <a:schemeClr val="accent1"/>
          </a:fillRef>
          <a:effectRef idx="0">
            <a:schemeClr val="accent1"/>
          </a:effectRef>
          <a:fontRef idx="minor">
            <a:schemeClr val="tx1"/>
          </a:fontRef>
        </p:style>
      </p:cxnSp>
      <p:sp>
        <p:nvSpPr>
          <p:cNvPr id="7" name="Rectangle 6">
            <a:extLst>
              <a:ext uri="{FF2B5EF4-FFF2-40B4-BE49-F238E27FC236}">
                <a16:creationId xmlns:a16="http://schemas.microsoft.com/office/drawing/2014/main" id="{39AC020A-B4C6-406D-95B2-7C087E818E8B}"/>
              </a:ext>
            </a:extLst>
          </p:cNvPr>
          <p:cNvSpPr/>
          <p:nvPr/>
        </p:nvSpPr>
        <p:spPr>
          <a:xfrm>
            <a:off x="0" y="786129"/>
            <a:ext cx="585019" cy="180000"/>
          </a:xfrm>
          <a:prstGeom prst="rect">
            <a:avLst/>
          </a:prstGeom>
          <a:solidFill>
            <a:schemeClr val="accent1">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 name="TextBox 7">
            <a:extLst>
              <a:ext uri="{FF2B5EF4-FFF2-40B4-BE49-F238E27FC236}">
                <a16:creationId xmlns:a16="http://schemas.microsoft.com/office/drawing/2014/main" id="{DC6C3395-FB7A-423D-9BA2-970FA44C9775}"/>
              </a:ext>
            </a:extLst>
          </p:cNvPr>
          <p:cNvSpPr txBox="1"/>
          <p:nvPr/>
        </p:nvSpPr>
        <p:spPr>
          <a:xfrm>
            <a:off x="585019" y="1628491"/>
            <a:ext cx="5422491" cy="1692771"/>
          </a:xfrm>
          <a:prstGeom prst="rect">
            <a:avLst/>
          </a:prstGeom>
          <a:noFill/>
        </p:spPr>
        <p:txBody>
          <a:bodyPr wrap="square" rtlCol="0">
            <a:spAutoFit/>
          </a:bodyPr>
          <a:lstStyle/>
          <a:p>
            <a:r>
              <a:rPr lang="en-IN" sz="6000" dirty="0">
                <a:solidFill>
                  <a:schemeClr val="accent1">
                    <a:lumMod val="50000"/>
                  </a:schemeClr>
                </a:solidFill>
                <a:latin typeface="Raleway" panose="020B0503030101060003" pitchFamily="34" charset="0"/>
              </a:rPr>
              <a:t>Quarterly</a:t>
            </a:r>
            <a:r>
              <a:rPr lang="en-IN" sz="4400" dirty="0">
                <a:solidFill>
                  <a:schemeClr val="accent1">
                    <a:lumMod val="50000"/>
                  </a:schemeClr>
                </a:solidFill>
                <a:latin typeface="Raleway" panose="020B0503030101060003" pitchFamily="34" charset="0"/>
              </a:rPr>
              <a:t> Performance</a:t>
            </a:r>
          </a:p>
        </p:txBody>
      </p:sp>
      <p:sp>
        <p:nvSpPr>
          <p:cNvPr id="9" name="TextBox 8">
            <a:extLst>
              <a:ext uri="{FF2B5EF4-FFF2-40B4-BE49-F238E27FC236}">
                <a16:creationId xmlns:a16="http://schemas.microsoft.com/office/drawing/2014/main" id="{63FECBF0-82DA-4D38-8C2D-93BB1CBB90C6}"/>
              </a:ext>
            </a:extLst>
          </p:cNvPr>
          <p:cNvSpPr txBox="1"/>
          <p:nvPr/>
        </p:nvSpPr>
        <p:spPr>
          <a:xfrm>
            <a:off x="658761" y="3536739"/>
            <a:ext cx="3165987" cy="276999"/>
          </a:xfrm>
          <a:prstGeom prst="rect">
            <a:avLst/>
          </a:prstGeom>
          <a:noFill/>
        </p:spPr>
        <p:txBody>
          <a:bodyPr wrap="square" rtlCol="0">
            <a:spAutoFit/>
          </a:bodyPr>
          <a:lstStyle/>
          <a:p>
            <a:r>
              <a:rPr lang="en-IN" sz="1200" spc="600" dirty="0">
                <a:solidFill>
                  <a:schemeClr val="accent1">
                    <a:lumMod val="50000"/>
                  </a:schemeClr>
                </a:solidFill>
                <a:latin typeface="Raleway" panose="020B0503030101060003" pitchFamily="34" charset="0"/>
              </a:rPr>
              <a:t>VOLUME 18</a:t>
            </a:r>
          </a:p>
        </p:txBody>
      </p:sp>
      <p:sp>
        <p:nvSpPr>
          <p:cNvPr id="11" name="TextBox 10">
            <a:extLst>
              <a:ext uri="{FF2B5EF4-FFF2-40B4-BE49-F238E27FC236}">
                <a16:creationId xmlns:a16="http://schemas.microsoft.com/office/drawing/2014/main" id="{40DE68C3-262B-4832-A5B6-040E74AB737D}"/>
              </a:ext>
            </a:extLst>
          </p:cNvPr>
          <p:cNvSpPr txBox="1"/>
          <p:nvPr/>
        </p:nvSpPr>
        <p:spPr>
          <a:xfrm>
            <a:off x="658761" y="4613371"/>
            <a:ext cx="3165987" cy="523220"/>
          </a:xfrm>
          <a:prstGeom prst="rect">
            <a:avLst/>
          </a:prstGeom>
          <a:noFill/>
        </p:spPr>
        <p:txBody>
          <a:bodyPr wrap="square" rtlCol="0">
            <a:spAutoFit/>
          </a:bodyPr>
          <a:lstStyle/>
          <a:p>
            <a:r>
              <a:rPr lang="en-IN" sz="1400" spc="300" dirty="0">
                <a:solidFill>
                  <a:schemeClr val="accent1">
                    <a:lumMod val="60000"/>
                    <a:lumOff val="40000"/>
                  </a:schemeClr>
                </a:solidFill>
                <a:latin typeface="Raleway" panose="020B0503030101060003" pitchFamily="34" charset="0"/>
              </a:rPr>
              <a:t>PLEASE SUBSCRIBE &amp; JOIN MEMBERSHIP</a:t>
            </a:r>
          </a:p>
        </p:txBody>
      </p:sp>
      <p:sp>
        <p:nvSpPr>
          <p:cNvPr id="206" name="Freeform: Shape 205">
            <a:extLst>
              <a:ext uri="{FF2B5EF4-FFF2-40B4-BE49-F238E27FC236}">
                <a16:creationId xmlns:a16="http://schemas.microsoft.com/office/drawing/2014/main" id="{00F0EE54-304F-444F-847C-39F1C01CA6F3}"/>
              </a:ext>
            </a:extLst>
          </p:cNvPr>
          <p:cNvSpPr/>
          <p:nvPr/>
        </p:nvSpPr>
        <p:spPr>
          <a:xfrm>
            <a:off x="8940800"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07" name="Rectangle: Rounded Corners 206">
            <a:extLst>
              <a:ext uri="{FF2B5EF4-FFF2-40B4-BE49-F238E27FC236}">
                <a16:creationId xmlns:a16="http://schemas.microsoft.com/office/drawing/2014/main" id="{156D8A4D-0A4A-48F2-9905-9D3F596A613E}"/>
              </a:ext>
            </a:extLst>
          </p:cNvPr>
          <p:cNvSpPr/>
          <p:nvPr/>
        </p:nvSpPr>
        <p:spPr>
          <a:xfrm>
            <a:off x="12290322"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08" name="Freeform: Shape 207">
            <a:extLst>
              <a:ext uri="{FF2B5EF4-FFF2-40B4-BE49-F238E27FC236}">
                <a16:creationId xmlns:a16="http://schemas.microsoft.com/office/drawing/2014/main" id="{8EBEC5D2-A38B-4B07-B792-B6CF60C5589A}"/>
              </a:ext>
            </a:extLst>
          </p:cNvPr>
          <p:cNvSpPr/>
          <p:nvPr/>
        </p:nvSpPr>
        <p:spPr>
          <a:xfrm>
            <a:off x="13283011"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09" name="Freeform: Shape 208">
            <a:extLst>
              <a:ext uri="{FF2B5EF4-FFF2-40B4-BE49-F238E27FC236}">
                <a16:creationId xmlns:a16="http://schemas.microsoft.com/office/drawing/2014/main" id="{D96DC0FD-D804-4004-BA4C-06B549A8BE69}"/>
              </a:ext>
            </a:extLst>
          </p:cNvPr>
          <p:cNvSpPr/>
          <p:nvPr/>
        </p:nvSpPr>
        <p:spPr>
          <a:xfrm>
            <a:off x="12319432"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10" name="Rectangle: Rounded Corners 209">
            <a:extLst>
              <a:ext uri="{FF2B5EF4-FFF2-40B4-BE49-F238E27FC236}">
                <a16:creationId xmlns:a16="http://schemas.microsoft.com/office/drawing/2014/main" id="{80545814-E92E-43AD-8EAF-A4040EC77A2D}"/>
              </a:ext>
            </a:extLst>
          </p:cNvPr>
          <p:cNvSpPr/>
          <p:nvPr/>
        </p:nvSpPr>
        <p:spPr>
          <a:xfrm>
            <a:off x="14829832" y="4441718"/>
            <a:ext cx="1700487" cy="1558780"/>
          </a:xfrm>
          <a:prstGeom prst="roundRect">
            <a:avLst>
              <a:gd name="adj" fmla="val 29352"/>
            </a:avLst>
          </a:prstGeom>
          <a:blipFill dpi="0" rotWithShape="1">
            <a:blip r:embed="rId2"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11" name="Rectangle: Rounded Corners 210">
            <a:extLst>
              <a:ext uri="{FF2B5EF4-FFF2-40B4-BE49-F238E27FC236}">
                <a16:creationId xmlns:a16="http://schemas.microsoft.com/office/drawing/2014/main" id="{F3E099B0-3E84-474F-9FFC-349301F0D9E8}"/>
              </a:ext>
            </a:extLst>
          </p:cNvPr>
          <p:cNvSpPr/>
          <p:nvPr/>
        </p:nvSpPr>
        <p:spPr>
          <a:xfrm>
            <a:off x="12795331"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12" name="TextBox 211">
            <a:extLst>
              <a:ext uri="{FF2B5EF4-FFF2-40B4-BE49-F238E27FC236}">
                <a16:creationId xmlns:a16="http://schemas.microsoft.com/office/drawing/2014/main" id="{38638C72-2BF4-43CD-8514-A249F7C8625E}"/>
              </a:ext>
            </a:extLst>
          </p:cNvPr>
          <p:cNvSpPr txBox="1"/>
          <p:nvPr/>
        </p:nvSpPr>
        <p:spPr>
          <a:xfrm>
            <a:off x="12703890"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CORPORATE</a:t>
            </a:r>
          </a:p>
        </p:txBody>
      </p:sp>
      <p:sp>
        <p:nvSpPr>
          <p:cNvPr id="213" name="TextBox 212">
            <a:extLst>
              <a:ext uri="{FF2B5EF4-FFF2-40B4-BE49-F238E27FC236}">
                <a16:creationId xmlns:a16="http://schemas.microsoft.com/office/drawing/2014/main" id="{68F7D4A7-D798-488C-BFA9-9F91E788C1DE}"/>
              </a:ext>
            </a:extLst>
          </p:cNvPr>
          <p:cNvSpPr txBox="1"/>
          <p:nvPr/>
        </p:nvSpPr>
        <p:spPr>
          <a:xfrm>
            <a:off x="12704394"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214" name="TextBox 213">
            <a:extLst>
              <a:ext uri="{FF2B5EF4-FFF2-40B4-BE49-F238E27FC236}">
                <a16:creationId xmlns:a16="http://schemas.microsoft.com/office/drawing/2014/main" id="{1343789B-A5E5-4480-B70C-BE040ACC9A14}"/>
              </a:ext>
            </a:extLst>
          </p:cNvPr>
          <p:cNvSpPr txBox="1"/>
          <p:nvPr/>
        </p:nvSpPr>
        <p:spPr>
          <a:xfrm>
            <a:off x="14874239"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215" name="TextBox 214">
            <a:extLst>
              <a:ext uri="{FF2B5EF4-FFF2-40B4-BE49-F238E27FC236}">
                <a16:creationId xmlns:a16="http://schemas.microsoft.com/office/drawing/2014/main" id="{408EEB1E-D550-4304-BA0D-5703C4BE3CE6}"/>
              </a:ext>
            </a:extLst>
          </p:cNvPr>
          <p:cNvSpPr txBox="1"/>
          <p:nvPr/>
        </p:nvSpPr>
        <p:spPr>
          <a:xfrm>
            <a:off x="14927712"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216" name="Rectangle: Rounded Corners 215">
            <a:extLst>
              <a:ext uri="{FF2B5EF4-FFF2-40B4-BE49-F238E27FC236}">
                <a16:creationId xmlns:a16="http://schemas.microsoft.com/office/drawing/2014/main" id="{9E53490E-C4D8-4AD2-9C56-0C8A03080EED}"/>
              </a:ext>
            </a:extLst>
          </p:cNvPr>
          <p:cNvSpPr/>
          <p:nvPr/>
        </p:nvSpPr>
        <p:spPr>
          <a:xfrm>
            <a:off x="12788368"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217" name="Rectangle: Rounded Corners 216">
            <a:extLst>
              <a:ext uri="{FF2B5EF4-FFF2-40B4-BE49-F238E27FC236}">
                <a16:creationId xmlns:a16="http://schemas.microsoft.com/office/drawing/2014/main" id="{55FBF99D-2A90-4AC5-A276-E12E765F0D69}"/>
              </a:ext>
            </a:extLst>
          </p:cNvPr>
          <p:cNvSpPr/>
          <p:nvPr/>
        </p:nvSpPr>
        <p:spPr>
          <a:xfrm>
            <a:off x="12779405"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218" name="Rectangle: Rounded Corners 217">
            <a:extLst>
              <a:ext uri="{FF2B5EF4-FFF2-40B4-BE49-F238E27FC236}">
                <a16:creationId xmlns:a16="http://schemas.microsoft.com/office/drawing/2014/main" id="{471F1FF2-0F6C-4C59-A19E-D46CE114976A}"/>
              </a:ext>
            </a:extLst>
          </p:cNvPr>
          <p:cNvSpPr/>
          <p:nvPr/>
        </p:nvSpPr>
        <p:spPr>
          <a:xfrm>
            <a:off x="13624653"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219" name="TextBox 218">
            <a:extLst>
              <a:ext uri="{FF2B5EF4-FFF2-40B4-BE49-F238E27FC236}">
                <a16:creationId xmlns:a16="http://schemas.microsoft.com/office/drawing/2014/main" id="{095D923F-272D-4517-A135-071B2C392699}"/>
              </a:ext>
            </a:extLst>
          </p:cNvPr>
          <p:cNvSpPr txBox="1"/>
          <p:nvPr/>
        </p:nvSpPr>
        <p:spPr>
          <a:xfrm>
            <a:off x="11057574"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CORPORATE</a:t>
            </a:r>
          </a:p>
        </p:txBody>
      </p:sp>
      <p:sp>
        <p:nvSpPr>
          <p:cNvPr id="220" name="TextBox 219">
            <a:extLst>
              <a:ext uri="{FF2B5EF4-FFF2-40B4-BE49-F238E27FC236}">
                <a16:creationId xmlns:a16="http://schemas.microsoft.com/office/drawing/2014/main" id="{57AA6834-CEE6-4198-9778-3EF5BE3FE03D}"/>
              </a:ext>
            </a:extLst>
          </p:cNvPr>
          <p:cNvSpPr txBox="1"/>
          <p:nvPr/>
        </p:nvSpPr>
        <p:spPr>
          <a:xfrm>
            <a:off x="9047270" y="1745255"/>
            <a:ext cx="136196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01</a:t>
            </a:r>
          </a:p>
        </p:txBody>
      </p:sp>
      <p:sp>
        <p:nvSpPr>
          <p:cNvPr id="191" name="Freeform: Shape 190">
            <a:extLst>
              <a:ext uri="{FF2B5EF4-FFF2-40B4-BE49-F238E27FC236}">
                <a16:creationId xmlns:a16="http://schemas.microsoft.com/office/drawing/2014/main" id="{CBC323CE-B405-43F7-A9DE-DCA54D842702}"/>
              </a:ext>
            </a:extLst>
          </p:cNvPr>
          <p:cNvSpPr/>
          <p:nvPr/>
        </p:nvSpPr>
        <p:spPr>
          <a:xfrm>
            <a:off x="19738993"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92" name="Rectangle: Rounded Corners 191">
            <a:extLst>
              <a:ext uri="{FF2B5EF4-FFF2-40B4-BE49-F238E27FC236}">
                <a16:creationId xmlns:a16="http://schemas.microsoft.com/office/drawing/2014/main" id="{057C4CFC-2461-43D5-B3BB-CA75B2B48BD9}"/>
              </a:ext>
            </a:extLst>
          </p:cNvPr>
          <p:cNvSpPr/>
          <p:nvPr/>
        </p:nvSpPr>
        <p:spPr>
          <a:xfrm>
            <a:off x="23088515"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93" name="Freeform: Shape 192">
            <a:extLst>
              <a:ext uri="{FF2B5EF4-FFF2-40B4-BE49-F238E27FC236}">
                <a16:creationId xmlns:a16="http://schemas.microsoft.com/office/drawing/2014/main" id="{DAA77AD1-F983-48B9-A59A-125312498407}"/>
              </a:ext>
            </a:extLst>
          </p:cNvPr>
          <p:cNvSpPr/>
          <p:nvPr/>
        </p:nvSpPr>
        <p:spPr>
          <a:xfrm>
            <a:off x="24081204"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94" name="Freeform: Shape 193">
            <a:extLst>
              <a:ext uri="{FF2B5EF4-FFF2-40B4-BE49-F238E27FC236}">
                <a16:creationId xmlns:a16="http://schemas.microsoft.com/office/drawing/2014/main" id="{B774D8D5-D4A1-4170-AB37-F3EB10BA63F3}"/>
              </a:ext>
            </a:extLst>
          </p:cNvPr>
          <p:cNvSpPr/>
          <p:nvPr/>
        </p:nvSpPr>
        <p:spPr>
          <a:xfrm>
            <a:off x="23117625"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95" name="Rectangle: Rounded Corners 194">
            <a:extLst>
              <a:ext uri="{FF2B5EF4-FFF2-40B4-BE49-F238E27FC236}">
                <a16:creationId xmlns:a16="http://schemas.microsoft.com/office/drawing/2014/main" id="{9EE8C82B-0CAF-4D3A-AACE-E5ADE665AB72}"/>
              </a:ext>
            </a:extLst>
          </p:cNvPr>
          <p:cNvSpPr/>
          <p:nvPr/>
        </p:nvSpPr>
        <p:spPr>
          <a:xfrm>
            <a:off x="25628025" y="4441718"/>
            <a:ext cx="1700487" cy="1558780"/>
          </a:xfrm>
          <a:prstGeom prst="roundRect">
            <a:avLst>
              <a:gd name="adj" fmla="val 29352"/>
            </a:avLst>
          </a:prstGeom>
          <a:blipFill dpi="0" rotWithShape="1">
            <a:blip r:embed="rId3"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96" name="Rectangle: Rounded Corners 195">
            <a:extLst>
              <a:ext uri="{FF2B5EF4-FFF2-40B4-BE49-F238E27FC236}">
                <a16:creationId xmlns:a16="http://schemas.microsoft.com/office/drawing/2014/main" id="{E55A435F-3041-4924-A8B5-56B69F1CBA32}"/>
              </a:ext>
            </a:extLst>
          </p:cNvPr>
          <p:cNvSpPr/>
          <p:nvPr/>
        </p:nvSpPr>
        <p:spPr>
          <a:xfrm>
            <a:off x="23593524"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97" name="TextBox 196">
            <a:extLst>
              <a:ext uri="{FF2B5EF4-FFF2-40B4-BE49-F238E27FC236}">
                <a16:creationId xmlns:a16="http://schemas.microsoft.com/office/drawing/2014/main" id="{2B6B3EEA-5CFD-4A9A-922B-C8E726B6E69A}"/>
              </a:ext>
            </a:extLst>
          </p:cNvPr>
          <p:cNvSpPr txBox="1"/>
          <p:nvPr/>
        </p:nvSpPr>
        <p:spPr>
          <a:xfrm>
            <a:off x="23502083"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GROWTH</a:t>
            </a:r>
          </a:p>
        </p:txBody>
      </p:sp>
      <p:sp>
        <p:nvSpPr>
          <p:cNvPr id="198" name="TextBox 197">
            <a:extLst>
              <a:ext uri="{FF2B5EF4-FFF2-40B4-BE49-F238E27FC236}">
                <a16:creationId xmlns:a16="http://schemas.microsoft.com/office/drawing/2014/main" id="{BEB38556-02AC-436B-BCBC-1D9B52245C9C}"/>
              </a:ext>
            </a:extLst>
          </p:cNvPr>
          <p:cNvSpPr txBox="1"/>
          <p:nvPr/>
        </p:nvSpPr>
        <p:spPr>
          <a:xfrm>
            <a:off x="23502587"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199" name="TextBox 198">
            <a:extLst>
              <a:ext uri="{FF2B5EF4-FFF2-40B4-BE49-F238E27FC236}">
                <a16:creationId xmlns:a16="http://schemas.microsoft.com/office/drawing/2014/main" id="{BBCFE09F-61D9-495D-8DBF-62E93D635F19}"/>
              </a:ext>
            </a:extLst>
          </p:cNvPr>
          <p:cNvSpPr txBox="1"/>
          <p:nvPr/>
        </p:nvSpPr>
        <p:spPr>
          <a:xfrm>
            <a:off x="25672432"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200" name="TextBox 199">
            <a:extLst>
              <a:ext uri="{FF2B5EF4-FFF2-40B4-BE49-F238E27FC236}">
                <a16:creationId xmlns:a16="http://schemas.microsoft.com/office/drawing/2014/main" id="{21695B56-71D5-4D61-9613-8A9ACAA431AD}"/>
              </a:ext>
            </a:extLst>
          </p:cNvPr>
          <p:cNvSpPr txBox="1"/>
          <p:nvPr/>
        </p:nvSpPr>
        <p:spPr>
          <a:xfrm>
            <a:off x="25725905"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201" name="Rectangle: Rounded Corners 200">
            <a:extLst>
              <a:ext uri="{FF2B5EF4-FFF2-40B4-BE49-F238E27FC236}">
                <a16:creationId xmlns:a16="http://schemas.microsoft.com/office/drawing/2014/main" id="{085C8DBD-4357-423B-A5A0-6622E59C3CD0}"/>
              </a:ext>
            </a:extLst>
          </p:cNvPr>
          <p:cNvSpPr/>
          <p:nvPr/>
        </p:nvSpPr>
        <p:spPr>
          <a:xfrm>
            <a:off x="23586561"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202" name="Rectangle: Rounded Corners 201">
            <a:extLst>
              <a:ext uri="{FF2B5EF4-FFF2-40B4-BE49-F238E27FC236}">
                <a16:creationId xmlns:a16="http://schemas.microsoft.com/office/drawing/2014/main" id="{6E7D1BA1-EBF0-4F9D-9086-81B57F531FB2}"/>
              </a:ext>
            </a:extLst>
          </p:cNvPr>
          <p:cNvSpPr/>
          <p:nvPr/>
        </p:nvSpPr>
        <p:spPr>
          <a:xfrm>
            <a:off x="23577598"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203" name="Rectangle: Rounded Corners 202">
            <a:extLst>
              <a:ext uri="{FF2B5EF4-FFF2-40B4-BE49-F238E27FC236}">
                <a16:creationId xmlns:a16="http://schemas.microsoft.com/office/drawing/2014/main" id="{471D7B5B-DC3C-4304-85E2-F491744C7A8D}"/>
              </a:ext>
            </a:extLst>
          </p:cNvPr>
          <p:cNvSpPr/>
          <p:nvPr/>
        </p:nvSpPr>
        <p:spPr>
          <a:xfrm>
            <a:off x="24422846"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204" name="TextBox 203">
            <a:extLst>
              <a:ext uri="{FF2B5EF4-FFF2-40B4-BE49-F238E27FC236}">
                <a16:creationId xmlns:a16="http://schemas.microsoft.com/office/drawing/2014/main" id="{64E9B833-659E-4B53-82BC-05EDF3222467}"/>
              </a:ext>
            </a:extLst>
          </p:cNvPr>
          <p:cNvSpPr txBox="1"/>
          <p:nvPr/>
        </p:nvSpPr>
        <p:spPr>
          <a:xfrm>
            <a:off x="21855767"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GROWTH</a:t>
            </a:r>
          </a:p>
        </p:txBody>
      </p:sp>
      <p:sp>
        <p:nvSpPr>
          <p:cNvPr id="205" name="TextBox 204">
            <a:extLst>
              <a:ext uri="{FF2B5EF4-FFF2-40B4-BE49-F238E27FC236}">
                <a16:creationId xmlns:a16="http://schemas.microsoft.com/office/drawing/2014/main" id="{E9DC67E1-753F-42F0-B1BA-487E94B2F091}"/>
              </a:ext>
            </a:extLst>
          </p:cNvPr>
          <p:cNvSpPr txBox="1"/>
          <p:nvPr/>
        </p:nvSpPr>
        <p:spPr>
          <a:xfrm>
            <a:off x="19845462" y="1745255"/>
            <a:ext cx="158871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02</a:t>
            </a:r>
          </a:p>
        </p:txBody>
      </p:sp>
      <p:sp>
        <p:nvSpPr>
          <p:cNvPr id="176" name="Freeform: Shape 175">
            <a:extLst>
              <a:ext uri="{FF2B5EF4-FFF2-40B4-BE49-F238E27FC236}">
                <a16:creationId xmlns:a16="http://schemas.microsoft.com/office/drawing/2014/main" id="{2C062A65-4E80-4F99-BB4A-42154109CB9E}"/>
              </a:ext>
            </a:extLst>
          </p:cNvPr>
          <p:cNvSpPr/>
          <p:nvPr/>
        </p:nvSpPr>
        <p:spPr>
          <a:xfrm>
            <a:off x="28251186"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77" name="Rectangle: Rounded Corners 176">
            <a:extLst>
              <a:ext uri="{FF2B5EF4-FFF2-40B4-BE49-F238E27FC236}">
                <a16:creationId xmlns:a16="http://schemas.microsoft.com/office/drawing/2014/main" id="{636848A2-DE62-4C2D-84D0-920FC5DF6C50}"/>
              </a:ext>
            </a:extLst>
          </p:cNvPr>
          <p:cNvSpPr/>
          <p:nvPr/>
        </p:nvSpPr>
        <p:spPr>
          <a:xfrm>
            <a:off x="31600708"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78" name="Freeform: Shape 177">
            <a:extLst>
              <a:ext uri="{FF2B5EF4-FFF2-40B4-BE49-F238E27FC236}">
                <a16:creationId xmlns:a16="http://schemas.microsoft.com/office/drawing/2014/main" id="{C0A9BEC7-06EF-4F83-AAE8-04180773AA72}"/>
              </a:ext>
            </a:extLst>
          </p:cNvPr>
          <p:cNvSpPr/>
          <p:nvPr/>
        </p:nvSpPr>
        <p:spPr>
          <a:xfrm>
            <a:off x="32593397"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79" name="Freeform: Shape 178">
            <a:extLst>
              <a:ext uri="{FF2B5EF4-FFF2-40B4-BE49-F238E27FC236}">
                <a16:creationId xmlns:a16="http://schemas.microsoft.com/office/drawing/2014/main" id="{3EC222A5-5A0A-44AC-A556-7278EE43F0E4}"/>
              </a:ext>
            </a:extLst>
          </p:cNvPr>
          <p:cNvSpPr/>
          <p:nvPr/>
        </p:nvSpPr>
        <p:spPr>
          <a:xfrm>
            <a:off x="31629818"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80" name="Rectangle: Rounded Corners 179">
            <a:extLst>
              <a:ext uri="{FF2B5EF4-FFF2-40B4-BE49-F238E27FC236}">
                <a16:creationId xmlns:a16="http://schemas.microsoft.com/office/drawing/2014/main" id="{60665C32-9998-4597-9D12-93439FC9CAE4}"/>
              </a:ext>
            </a:extLst>
          </p:cNvPr>
          <p:cNvSpPr/>
          <p:nvPr/>
        </p:nvSpPr>
        <p:spPr>
          <a:xfrm>
            <a:off x="34140218" y="4441718"/>
            <a:ext cx="1700487" cy="1558780"/>
          </a:xfrm>
          <a:prstGeom prst="roundRect">
            <a:avLst>
              <a:gd name="adj" fmla="val 29352"/>
            </a:avLst>
          </a:prstGeom>
          <a:blipFill dpi="0" rotWithShape="1">
            <a:blip r:embed="rId4"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81" name="Rectangle: Rounded Corners 180">
            <a:extLst>
              <a:ext uri="{FF2B5EF4-FFF2-40B4-BE49-F238E27FC236}">
                <a16:creationId xmlns:a16="http://schemas.microsoft.com/office/drawing/2014/main" id="{AA151189-945C-4FDA-A527-C8DD5548FCFF}"/>
              </a:ext>
            </a:extLst>
          </p:cNvPr>
          <p:cNvSpPr/>
          <p:nvPr/>
        </p:nvSpPr>
        <p:spPr>
          <a:xfrm>
            <a:off x="32105717"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82" name="TextBox 181">
            <a:extLst>
              <a:ext uri="{FF2B5EF4-FFF2-40B4-BE49-F238E27FC236}">
                <a16:creationId xmlns:a16="http://schemas.microsoft.com/office/drawing/2014/main" id="{82558B4A-2EF2-4CD1-A50C-F6FF14AD52EB}"/>
              </a:ext>
            </a:extLst>
          </p:cNvPr>
          <p:cNvSpPr txBox="1"/>
          <p:nvPr/>
        </p:nvSpPr>
        <p:spPr>
          <a:xfrm>
            <a:off x="32014276"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BUDGET</a:t>
            </a:r>
          </a:p>
        </p:txBody>
      </p:sp>
      <p:sp>
        <p:nvSpPr>
          <p:cNvPr id="183" name="TextBox 182">
            <a:extLst>
              <a:ext uri="{FF2B5EF4-FFF2-40B4-BE49-F238E27FC236}">
                <a16:creationId xmlns:a16="http://schemas.microsoft.com/office/drawing/2014/main" id="{D9EC8F75-2DE9-45DB-A2CA-711FD824F76A}"/>
              </a:ext>
            </a:extLst>
          </p:cNvPr>
          <p:cNvSpPr txBox="1"/>
          <p:nvPr/>
        </p:nvSpPr>
        <p:spPr>
          <a:xfrm>
            <a:off x="32014780"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184" name="TextBox 183">
            <a:extLst>
              <a:ext uri="{FF2B5EF4-FFF2-40B4-BE49-F238E27FC236}">
                <a16:creationId xmlns:a16="http://schemas.microsoft.com/office/drawing/2014/main" id="{82F01E6B-C6F2-4DAE-AD23-D0874112DEE8}"/>
              </a:ext>
            </a:extLst>
          </p:cNvPr>
          <p:cNvSpPr txBox="1"/>
          <p:nvPr/>
        </p:nvSpPr>
        <p:spPr>
          <a:xfrm>
            <a:off x="34184625"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185" name="TextBox 184">
            <a:extLst>
              <a:ext uri="{FF2B5EF4-FFF2-40B4-BE49-F238E27FC236}">
                <a16:creationId xmlns:a16="http://schemas.microsoft.com/office/drawing/2014/main" id="{BE5C5177-05E4-450C-AEF5-36F0EA6B9383}"/>
              </a:ext>
            </a:extLst>
          </p:cNvPr>
          <p:cNvSpPr txBox="1"/>
          <p:nvPr/>
        </p:nvSpPr>
        <p:spPr>
          <a:xfrm>
            <a:off x="34238098"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186" name="Rectangle: Rounded Corners 185">
            <a:extLst>
              <a:ext uri="{FF2B5EF4-FFF2-40B4-BE49-F238E27FC236}">
                <a16:creationId xmlns:a16="http://schemas.microsoft.com/office/drawing/2014/main" id="{4ABE6349-32B6-41B3-A21A-CAB2974CB97D}"/>
              </a:ext>
            </a:extLst>
          </p:cNvPr>
          <p:cNvSpPr/>
          <p:nvPr/>
        </p:nvSpPr>
        <p:spPr>
          <a:xfrm>
            <a:off x="32098754"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187" name="Rectangle: Rounded Corners 186">
            <a:extLst>
              <a:ext uri="{FF2B5EF4-FFF2-40B4-BE49-F238E27FC236}">
                <a16:creationId xmlns:a16="http://schemas.microsoft.com/office/drawing/2014/main" id="{B1402155-F379-4E13-9C0B-9F237168CB78}"/>
              </a:ext>
            </a:extLst>
          </p:cNvPr>
          <p:cNvSpPr/>
          <p:nvPr/>
        </p:nvSpPr>
        <p:spPr>
          <a:xfrm>
            <a:off x="32089791"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188" name="Rectangle: Rounded Corners 187">
            <a:extLst>
              <a:ext uri="{FF2B5EF4-FFF2-40B4-BE49-F238E27FC236}">
                <a16:creationId xmlns:a16="http://schemas.microsoft.com/office/drawing/2014/main" id="{7C6AA05B-38D9-4D37-87AC-518A0CFC5D8A}"/>
              </a:ext>
            </a:extLst>
          </p:cNvPr>
          <p:cNvSpPr/>
          <p:nvPr/>
        </p:nvSpPr>
        <p:spPr>
          <a:xfrm>
            <a:off x="32935039"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189" name="TextBox 188">
            <a:extLst>
              <a:ext uri="{FF2B5EF4-FFF2-40B4-BE49-F238E27FC236}">
                <a16:creationId xmlns:a16="http://schemas.microsoft.com/office/drawing/2014/main" id="{896C4AC7-2743-4713-8465-E8E260C40F0F}"/>
              </a:ext>
            </a:extLst>
          </p:cNvPr>
          <p:cNvSpPr txBox="1"/>
          <p:nvPr/>
        </p:nvSpPr>
        <p:spPr>
          <a:xfrm>
            <a:off x="30367960"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BUDGET</a:t>
            </a:r>
          </a:p>
        </p:txBody>
      </p:sp>
      <p:sp>
        <p:nvSpPr>
          <p:cNvPr id="190" name="TextBox 189">
            <a:extLst>
              <a:ext uri="{FF2B5EF4-FFF2-40B4-BE49-F238E27FC236}">
                <a16:creationId xmlns:a16="http://schemas.microsoft.com/office/drawing/2014/main" id="{8C743673-6F35-47D8-901F-8351EF857F5C}"/>
              </a:ext>
            </a:extLst>
          </p:cNvPr>
          <p:cNvSpPr txBox="1"/>
          <p:nvPr/>
        </p:nvSpPr>
        <p:spPr>
          <a:xfrm>
            <a:off x="28357655" y="1745255"/>
            <a:ext cx="178865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03</a:t>
            </a:r>
          </a:p>
        </p:txBody>
      </p:sp>
      <p:sp>
        <p:nvSpPr>
          <p:cNvPr id="161" name="Freeform: Shape 160">
            <a:extLst>
              <a:ext uri="{FF2B5EF4-FFF2-40B4-BE49-F238E27FC236}">
                <a16:creationId xmlns:a16="http://schemas.microsoft.com/office/drawing/2014/main" id="{A8CC91B8-B381-4904-B24E-3BCF4015CEAD}"/>
              </a:ext>
            </a:extLst>
          </p:cNvPr>
          <p:cNvSpPr/>
          <p:nvPr/>
        </p:nvSpPr>
        <p:spPr>
          <a:xfrm>
            <a:off x="36763379"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62" name="Rectangle: Rounded Corners 161">
            <a:extLst>
              <a:ext uri="{FF2B5EF4-FFF2-40B4-BE49-F238E27FC236}">
                <a16:creationId xmlns:a16="http://schemas.microsoft.com/office/drawing/2014/main" id="{E26744DB-07DB-42B0-A979-D63F1B567C9D}"/>
              </a:ext>
            </a:extLst>
          </p:cNvPr>
          <p:cNvSpPr/>
          <p:nvPr/>
        </p:nvSpPr>
        <p:spPr>
          <a:xfrm>
            <a:off x="40112901"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63" name="Freeform: Shape 162">
            <a:extLst>
              <a:ext uri="{FF2B5EF4-FFF2-40B4-BE49-F238E27FC236}">
                <a16:creationId xmlns:a16="http://schemas.microsoft.com/office/drawing/2014/main" id="{79FA8DCC-06BE-4443-AB5E-1A63026499A9}"/>
              </a:ext>
            </a:extLst>
          </p:cNvPr>
          <p:cNvSpPr/>
          <p:nvPr/>
        </p:nvSpPr>
        <p:spPr>
          <a:xfrm>
            <a:off x="41105590"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64" name="Freeform: Shape 163">
            <a:extLst>
              <a:ext uri="{FF2B5EF4-FFF2-40B4-BE49-F238E27FC236}">
                <a16:creationId xmlns:a16="http://schemas.microsoft.com/office/drawing/2014/main" id="{09ED52C9-A0C5-4526-8FC2-3F657E59E1FF}"/>
              </a:ext>
            </a:extLst>
          </p:cNvPr>
          <p:cNvSpPr/>
          <p:nvPr/>
        </p:nvSpPr>
        <p:spPr>
          <a:xfrm>
            <a:off x="40142011"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65" name="Rectangle: Rounded Corners 164">
            <a:extLst>
              <a:ext uri="{FF2B5EF4-FFF2-40B4-BE49-F238E27FC236}">
                <a16:creationId xmlns:a16="http://schemas.microsoft.com/office/drawing/2014/main" id="{D167BFAA-E94B-4DD0-A8D4-42497E8A5A3A}"/>
              </a:ext>
            </a:extLst>
          </p:cNvPr>
          <p:cNvSpPr/>
          <p:nvPr/>
        </p:nvSpPr>
        <p:spPr>
          <a:xfrm>
            <a:off x="42652411" y="4441718"/>
            <a:ext cx="1700487" cy="1558780"/>
          </a:xfrm>
          <a:prstGeom prst="roundRect">
            <a:avLst>
              <a:gd name="adj" fmla="val 29352"/>
            </a:avLst>
          </a:prstGeom>
          <a:blipFill dpi="0" rotWithShape="1">
            <a:blip r:embed="rId5"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66" name="Rectangle: Rounded Corners 165">
            <a:extLst>
              <a:ext uri="{FF2B5EF4-FFF2-40B4-BE49-F238E27FC236}">
                <a16:creationId xmlns:a16="http://schemas.microsoft.com/office/drawing/2014/main" id="{90E158D8-439D-4647-BADC-A0B798A9A85E}"/>
              </a:ext>
            </a:extLst>
          </p:cNvPr>
          <p:cNvSpPr/>
          <p:nvPr/>
        </p:nvSpPr>
        <p:spPr>
          <a:xfrm>
            <a:off x="40617910"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67" name="TextBox 166">
            <a:extLst>
              <a:ext uri="{FF2B5EF4-FFF2-40B4-BE49-F238E27FC236}">
                <a16:creationId xmlns:a16="http://schemas.microsoft.com/office/drawing/2014/main" id="{CCADE77E-ECF7-47EF-BA85-BB6509875045}"/>
              </a:ext>
            </a:extLst>
          </p:cNvPr>
          <p:cNvSpPr txBox="1"/>
          <p:nvPr/>
        </p:nvSpPr>
        <p:spPr>
          <a:xfrm>
            <a:off x="40526469"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LIQUIDITY</a:t>
            </a:r>
          </a:p>
        </p:txBody>
      </p:sp>
      <p:sp>
        <p:nvSpPr>
          <p:cNvPr id="168" name="TextBox 167">
            <a:extLst>
              <a:ext uri="{FF2B5EF4-FFF2-40B4-BE49-F238E27FC236}">
                <a16:creationId xmlns:a16="http://schemas.microsoft.com/office/drawing/2014/main" id="{E1866912-DC58-4FBF-88F1-351813570BD3}"/>
              </a:ext>
            </a:extLst>
          </p:cNvPr>
          <p:cNvSpPr txBox="1"/>
          <p:nvPr/>
        </p:nvSpPr>
        <p:spPr>
          <a:xfrm>
            <a:off x="40526973"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169" name="TextBox 168">
            <a:extLst>
              <a:ext uri="{FF2B5EF4-FFF2-40B4-BE49-F238E27FC236}">
                <a16:creationId xmlns:a16="http://schemas.microsoft.com/office/drawing/2014/main" id="{551E8DFA-2359-4E52-A6DA-B59A9B047969}"/>
              </a:ext>
            </a:extLst>
          </p:cNvPr>
          <p:cNvSpPr txBox="1"/>
          <p:nvPr/>
        </p:nvSpPr>
        <p:spPr>
          <a:xfrm>
            <a:off x="42696818"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170" name="TextBox 169">
            <a:extLst>
              <a:ext uri="{FF2B5EF4-FFF2-40B4-BE49-F238E27FC236}">
                <a16:creationId xmlns:a16="http://schemas.microsoft.com/office/drawing/2014/main" id="{558829EF-8417-46A7-93F4-37D0880B5999}"/>
              </a:ext>
            </a:extLst>
          </p:cNvPr>
          <p:cNvSpPr txBox="1"/>
          <p:nvPr/>
        </p:nvSpPr>
        <p:spPr>
          <a:xfrm>
            <a:off x="42750291"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171" name="Rectangle: Rounded Corners 170">
            <a:extLst>
              <a:ext uri="{FF2B5EF4-FFF2-40B4-BE49-F238E27FC236}">
                <a16:creationId xmlns:a16="http://schemas.microsoft.com/office/drawing/2014/main" id="{A8C662EE-6DDE-44A6-8545-813B77079217}"/>
              </a:ext>
            </a:extLst>
          </p:cNvPr>
          <p:cNvSpPr/>
          <p:nvPr/>
        </p:nvSpPr>
        <p:spPr>
          <a:xfrm>
            <a:off x="40610947"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172" name="Rectangle: Rounded Corners 171">
            <a:extLst>
              <a:ext uri="{FF2B5EF4-FFF2-40B4-BE49-F238E27FC236}">
                <a16:creationId xmlns:a16="http://schemas.microsoft.com/office/drawing/2014/main" id="{57C88DE0-7DD7-44EB-8D6C-DB105C50F506}"/>
              </a:ext>
            </a:extLst>
          </p:cNvPr>
          <p:cNvSpPr/>
          <p:nvPr/>
        </p:nvSpPr>
        <p:spPr>
          <a:xfrm>
            <a:off x="40601984"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173" name="Rectangle: Rounded Corners 172">
            <a:extLst>
              <a:ext uri="{FF2B5EF4-FFF2-40B4-BE49-F238E27FC236}">
                <a16:creationId xmlns:a16="http://schemas.microsoft.com/office/drawing/2014/main" id="{92537532-F850-4498-AE29-48BD708E7C58}"/>
              </a:ext>
            </a:extLst>
          </p:cNvPr>
          <p:cNvSpPr/>
          <p:nvPr/>
        </p:nvSpPr>
        <p:spPr>
          <a:xfrm>
            <a:off x="41447232"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174" name="TextBox 173">
            <a:extLst>
              <a:ext uri="{FF2B5EF4-FFF2-40B4-BE49-F238E27FC236}">
                <a16:creationId xmlns:a16="http://schemas.microsoft.com/office/drawing/2014/main" id="{38A621AD-8BCE-4759-840C-AF980101C3B0}"/>
              </a:ext>
            </a:extLst>
          </p:cNvPr>
          <p:cNvSpPr txBox="1"/>
          <p:nvPr/>
        </p:nvSpPr>
        <p:spPr>
          <a:xfrm>
            <a:off x="38880153"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LIQUIDITY</a:t>
            </a:r>
          </a:p>
        </p:txBody>
      </p:sp>
      <p:sp>
        <p:nvSpPr>
          <p:cNvPr id="175" name="TextBox 174">
            <a:extLst>
              <a:ext uri="{FF2B5EF4-FFF2-40B4-BE49-F238E27FC236}">
                <a16:creationId xmlns:a16="http://schemas.microsoft.com/office/drawing/2014/main" id="{25C5217F-67AA-4928-9B09-E65888BD4A6D}"/>
              </a:ext>
            </a:extLst>
          </p:cNvPr>
          <p:cNvSpPr txBox="1"/>
          <p:nvPr/>
        </p:nvSpPr>
        <p:spPr>
          <a:xfrm>
            <a:off x="36869848" y="1745255"/>
            <a:ext cx="1772733"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04</a:t>
            </a:r>
          </a:p>
        </p:txBody>
      </p:sp>
      <p:sp>
        <p:nvSpPr>
          <p:cNvPr id="146" name="Freeform: Shape 145">
            <a:extLst>
              <a:ext uri="{FF2B5EF4-FFF2-40B4-BE49-F238E27FC236}">
                <a16:creationId xmlns:a16="http://schemas.microsoft.com/office/drawing/2014/main" id="{709C8C2D-51B9-4AF0-9775-3DF12E74F869}"/>
              </a:ext>
            </a:extLst>
          </p:cNvPr>
          <p:cNvSpPr/>
          <p:nvPr/>
        </p:nvSpPr>
        <p:spPr>
          <a:xfrm>
            <a:off x="45275571"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47" name="Rectangle: Rounded Corners 146">
            <a:extLst>
              <a:ext uri="{FF2B5EF4-FFF2-40B4-BE49-F238E27FC236}">
                <a16:creationId xmlns:a16="http://schemas.microsoft.com/office/drawing/2014/main" id="{492252ED-79E6-4904-8516-ADEEE8C13F37}"/>
              </a:ext>
            </a:extLst>
          </p:cNvPr>
          <p:cNvSpPr/>
          <p:nvPr/>
        </p:nvSpPr>
        <p:spPr>
          <a:xfrm>
            <a:off x="48625093"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48" name="Freeform: Shape 147">
            <a:extLst>
              <a:ext uri="{FF2B5EF4-FFF2-40B4-BE49-F238E27FC236}">
                <a16:creationId xmlns:a16="http://schemas.microsoft.com/office/drawing/2014/main" id="{41ABC2B5-50C0-4B19-B93A-236D5ADA51F2}"/>
              </a:ext>
            </a:extLst>
          </p:cNvPr>
          <p:cNvSpPr/>
          <p:nvPr/>
        </p:nvSpPr>
        <p:spPr>
          <a:xfrm>
            <a:off x="49617782"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49" name="Freeform: Shape 148">
            <a:extLst>
              <a:ext uri="{FF2B5EF4-FFF2-40B4-BE49-F238E27FC236}">
                <a16:creationId xmlns:a16="http://schemas.microsoft.com/office/drawing/2014/main" id="{F2C4EE29-71AE-4936-8FDF-9289E9A543E0}"/>
              </a:ext>
            </a:extLst>
          </p:cNvPr>
          <p:cNvSpPr/>
          <p:nvPr/>
        </p:nvSpPr>
        <p:spPr>
          <a:xfrm>
            <a:off x="48654203"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50" name="Rectangle: Rounded Corners 149">
            <a:extLst>
              <a:ext uri="{FF2B5EF4-FFF2-40B4-BE49-F238E27FC236}">
                <a16:creationId xmlns:a16="http://schemas.microsoft.com/office/drawing/2014/main" id="{74D8F3FC-4A66-48C7-8C6A-BB1AC44239E4}"/>
              </a:ext>
            </a:extLst>
          </p:cNvPr>
          <p:cNvSpPr/>
          <p:nvPr/>
        </p:nvSpPr>
        <p:spPr>
          <a:xfrm>
            <a:off x="51164603" y="4441718"/>
            <a:ext cx="1700487" cy="1558780"/>
          </a:xfrm>
          <a:prstGeom prst="roundRect">
            <a:avLst>
              <a:gd name="adj" fmla="val 29352"/>
            </a:avLst>
          </a:prstGeom>
          <a:blipFill dpi="0" rotWithShape="1">
            <a:blip r:embed="rId6"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51" name="Rectangle: Rounded Corners 150">
            <a:extLst>
              <a:ext uri="{FF2B5EF4-FFF2-40B4-BE49-F238E27FC236}">
                <a16:creationId xmlns:a16="http://schemas.microsoft.com/office/drawing/2014/main" id="{54408BB2-6BA6-4C89-854D-F99897AA417B}"/>
              </a:ext>
            </a:extLst>
          </p:cNvPr>
          <p:cNvSpPr/>
          <p:nvPr/>
        </p:nvSpPr>
        <p:spPr>
          <a:xfrm>
            <a:off x="49130102"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52" name="TextBox 151">
            <a:extLst>
              <a:ext uri="{FF2B5EF4-FFF2-40B4-BE49-F238E27FC236}">
                <a16:creationId xmlns:a16="http://schemas.microsoft.com/office/drawing/2014/main" id="{13F20C2A-6F39-4885-A515-A14677D11BEA}"/>
              </a:ext>
            </a:extLst>
          </p:cNvPr>
          <p:cNvSpPr txBox="1"/>
          <p:nvPr/>
        </p:nvSpPr>
        <p:spPr>
          <a:xfrm>
            <a:off x="49038661"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INVESTMENT</a:t>
            </a:r>
          </a:p>
        </p:txBody>
      </p:sp>
      <p:sp>
        <p:nvSpPr>
          <p:cNvPr id="153" name="TextBox 152">
            <a:extLst>
              <a:ext uri="{FF2B5EF4-FFF2-40B4-BE49-F238E27FC236}">
                <a16:creationId xmlns:a16="http://schemas.microsoft.com/office/drawing/2014/main" id="{FDD5A3CA-469F-4848-914E-E65AD77F0C51}"/>
              </a:ext>
            </a:extLst>
          </p:cNvPr>
          <p:cNvSpPr txBox="1"/>
          <p:nvPr/>
        </p:nvSpPr>
        <p:spPr>
          <a:xfrm>
            <a:off x="49039165"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154" name="TextBox 153">
            <a:extLst>
              <a:ext uri="{FF2B5EF4-FFF2-40B4-BE49-F238E27FC236}">
                <a16:creationId xmlns:a16="http://schemas.microsoft.com/office/drawing/2014/main" id="{C1888D8D-313A-46A6-BBFD-ACCA1A3F6CBC}"/>
              </a:ext>
            </a:extLst>
          </p:cNvPr>
          <p:cNvSpPr txBox="1"/>
          <p:nvPr/>
        </p:nvSpPr>
        <p:spPr>
          <a:xfrm>
            <a:off x="51209010"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155" name="TextBox 154">
            <a:extLst>
              <a:ext uri="{FF2B5EF4-FFF2-40B4-BE49-F238E27FC236}">
                <a16:creationId xmlns:a16="http://schemas.microsoft.com/office/drawing/2014/main" id="{9B85DC15-155A-4267-A262-EAE97241810C}"/>
              </a:ext>
            </a:extLst>
          </p:cNvPr>
          <p:cNvSpPr txBox="1"/>
          <p:nvPr/>
        </p:nvSpPr>
        <p:spPr>
          <a:xfrm>
            <a:off x="51262483"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156" name="Rectangle: Rounded Corners 155">
            <a:extLst>
              <a:ext uri="{FF2B5EF4-FFF2-40B4-BE49-F238E27FC236}">
                <a16:creationId xmlns:a16="http://schemas.microsoft.com/office/drawing/2014/main" id="{9C7630A5-3E51-4966-9C36-2E9876C2EF8E}"/>
              </a:ext>
            </a:extLst>
          </p:cNvPr>
          <p:cNvSpPr/>
          <p:nvPr/>
        </p:nvSpPr>
        <p:spPr>
          <a:xfrm>
            <a:off x="49123139"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157" name="Rectangle: Rounded Corners 156">
            <a:extLst>
              <a:ext uri="{FF2B5EF4-FFF2-40B4-BE49-F238E27FC236}">
                <a16:creationId xmlns:a16="http://schemas.microsoft.com/office/drawing/2014/main" id="{2038EFFF-2D56-4A20-ACE8-6DA72DC2A580}"/>
              </a:ext>
            </a:extLst>
          </p:cNvPr>
          <p:cNvSpPr/>
          <p:nvPr/>
        </p:nvSpPr>
        <p:spPr>
          <a:xfrm>
            <a:off x="49114176"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158" name="Rectangle: Rounded Corners 157">
            <a:extLst>
              <a:ext uri="{FF2B5EF4-FFF2-40B4-BE49-F238E27FC236}">
                <a16:creationId xmlns:a16="http://schemas.microsoft.com/office/drawing/2014/main" id="{DCB7E16F-0FD2-4BF1-92C9-3C446BFD4FF8}"/>
              </a:ext>
            </a:extLst>
          </p:cNvPr>
          <p:cNvSpPr/>
          <p:nvPr/>
        </p:nvSpPr>
        <p:spPr>
          <a:xfrm>
            <a:off x="49959424"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159" name="TextBox 158">
            <a:extLst>
              <a:ext uri="{FF2B5EF4-FFF2-40B4-BE49-F238E27FC236}">
                <a16:creationId xmlns:a16="http://schemas.microsoft.com/office/drawing/2014/main" id="{9671678A-B98B-4192-8C3D-5559CF10C1D7}"/>
              </a:ext>
            </a:extLst>
          </p:cNvPr>
          <p:cNvSpPr txBox="1"/>
          <p:nvPr/>
        </p:nvSpPr>
        <p:spPr>
          <a:xfrm>
            <a:off x="47392345"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INVESTMENT</a:t>
            </a:r>
          </a:p>
        </p:txBody>
      </p:sp>
      <p:sp>
        <p:nvSpPr>
          <p:cNvPr id="160" name="TextBox 159">
            <a:extLst>
              <a:ext uri="{FF2B5EF4-FFF2-40B4-BE49-F238E27FC236}">
                <a16:creationId xmlns:a16="http://schemas.microsoft.com/office/drawing/2014/main" id="{08B2FAB1-09F2-4E93-96CD-614A14D0509F}"/>
              </a:ext>
            </a:extLst>
          </p:cNvPr>
          <p:cNvSpPr txBox="1"/>
          <p:nvPr/>
        </p:nvSpPr>
        <p:spPr>
          <a:xfrm>
            <a:off x="45382041" y="1745255"/>
            <a:ext cx="158871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05</a:t>
            </a:r>
          </a:p>
        </p:txBody>
      </p:sp>
      <p:sp>
        <p:nvSpPr>
          <p:cNvPr id="83" name="TextBox 82">
            <a:extLst>
              <a:ext uri="{FF2B5EF4-FFF2-40B4-BE49-F238E27FC236}">
                <a16:creationId xmlns:a16="http://schemas.microsoft.com/office/drawing/2014/main" id="{9B1FC13B-DEF8-B0D6-EF68-225415C36C9B}"/>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03</a:t>
            </a:r>
          </a:p>
        </p:txBody>
      </p:sp>
      <p:sp>
        <p:nvSpPr>
          <p:cNvPr id="84" name="TextBox 83">
            <a:extLst>
              <a:ext uri="{FF2B5EF4-FFF2-40B4-BE49-F238E27FC236}">
                <a16:creationId xmlns:a16="http://schemas.microsoft.com/office/drawing/2014/main" id="{0F229BE3-65DB-437F-0D2C-BF05D13FCE77}"/>
              </a:ext>
            </a:extLst>
          </p:cNvPr>
          <p:cNvSpPr txBox="1"/>
          <p:nvPr/>
        </p:nvSpPr>
        <p:spPr>
          <a:xfrm>
            <a:off x="9685374" y="196531"/>
            <a:ext cx="4385187" cy="461665"/>
          </a:xfrm>
          <a:prstGeom prst="rect">
            <a:avLst/>
          </a:prstGeom>
          <a:noFill/>
        </p:spPr>
        <p:txBody>
          <a:bodyPr wrap="square" rtlCol="0">
            <a:spAutoFit/>
          </a:bodyPr>
          <a:lstStyle/>
          <a:p>
            <a:r>
              <a:rPr lang="en-IN" sz="2400" dirty="0">
                <a:solidFill>
                  <a:schemeClr val="accent1">
                    <a:lumMod val="50000"/>
                  </a:schemeClr>
                </a:solidFill>
                <a:latin typeface="Raleway" panose="020B0503030101060003" pitchFamily="34" charset="0"/>
              </a:rPr>
              <a:t>Our Services</a:t>
            </a:r>
          </a:p>
        </p:txBody>
      </p:sp>
      <p:pic>
        <p:nvPicPr>
          <p:cNvPr id="85" name="Picture 84" descr="A picture containing text, clipart&#10;&#10;Description automatically generated">
            <a:extLst>
              <a:ext uri="{FF2B5EF4-FFF2-40B4-BE49-F238E27FC236}">
                <a16:creationId xmlns:a16="http://schemas.microsoft.com/office/drawing/2014/main" id="{CB1A7B1C-5BB2-6412-51D1-9C5B784CF3CA}"/>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42553" y="153735"/>
            <a:ext cx="2263112" cy="555330"/>
          </a:xfrm>
          <a:prstGeom prst="rect">
            <a:avLst/>
          </a:prstGeom>
        </p:spPr>
      </p:pic>
    </p:spTree>
    <p:extLst>
      <p:ext uri="{BB962C8B-B14F-4D97-AF65-F5344CB8AC3E}">
        <p14:creationId xmlns:p14="http://schemas.microsoft.com/office/powerpoint/2010/main" val="2310897333"/>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9D9CF71D-16E5-40FD-9CD5-5EEB907BB3E0}"/>
              </a:ext>
            </a:extLst>
          </p:cNvPr>
          <p:cNvSpPr txBox="1"/>
          <p:nvPr/>
        </p:nvSpPr>
        <p:spPr>
          <a:xfrm>
            <a:off x="9685374" y="196531"/>
            <a:ext cx="4385187" cy="461665"/>
          </a:xfrm>
          <a:prstGeom prst="rect">
            <a:avLst/>
          </a:prstGeom>
          <a:noFill/>
        </p:spPr>
        <p:txBody>
          <a:bodyPr wrap="square" rtlCol="0">
            <a:spAutoFit/>
          </a:bodyPr>
          <a:lstStyle/>
          <a:p>
            <a:r>
              <a:rPr lang="en-IN" sz="2400" dirty="0">
                <a:solidFill>
                  <a:schemeClr val="accent1">
                    <a:lumMod val="50000"/>
                  </a:schemeClr>
                </a:solidFill>
                <a:latin typeface="Raleway" panose="020B0503030101060003" pitchFamily="34" charset="0"/>
              </a:rPr>
              <a:t>Our Services</a:t>
            </a:r>
          </a:p>
        </p:txBody>
      </p:sp>
      <p:cxnSp>
        <p:nvCxnSpPr>
          <p:cNvPr id="6" name="Straight Connector 5">
            <a:extLst>
              <a:ext uri="{FF2B5EF4-FFF2-40B4-BE49-F238E27FC236}">
                <a16:creationId xmlns:a16="http://schemas.microsoft.com/office/drawing/2014/main" id="{A9417F0A-CF37-474D-A13E-B1590BE33E8C}"/>
              </a:ext>
            </a:extLst>
          </p:cNvPr>
          <p:cNvCxnSpPr>
            <a:cxnSpLocks/>
          </p:cNvCxnSpPr>
          <p:nvPr/>
        </p:nvCxnSpPr>
        <p:spPr>
          <a:xfrm>
            <a:off x="585019" y="786129"/>
            <a:ext cx="11021962" cy="0"/>
          </a:xfrm>
          <a:prstGeom prst="line">
            <a:avLst/>
          </a:prstGeom>
          <a:ln>
            <a:solidFill>
              <a:schemeClr val="accent1">
                <a:lumMod val="40000"/>
                <a:lumOff val="60000"/>
              </a:schemeClr>
            </a:solidFill>
          </a:ln>
        </p:spPr>
        <p:style>
          <a:lnRef idx="1">
            <a:schemeClr val="accent1"/>
          </a:lnRef>
          <a:fillRef idx="0">
            <a:schemeClr val="accent1"/>
          </a:fillRef>
          <a:effectRef idx="0">
            <a:schemeClr val="accent1"/>
          </a:effectRef>
          <a:fontRef idx="minor">
            <a:schemeClr val="tx1"/>
          </a:fontRef>
        </p:style>
      </p:cxnSp>
      <p:sp>
        <p:nvSpPr>
          <p:cNvPr id="7" name="Rectangle 6">
            <a:extLst>
              <a:ext uri="{FF2B5EF4-FFF2-40B4-BE49-F238E27FC236}">
                <a16:creationId xmlns:a16="http://schemas.microsoft.com/office/drawing/2014/main" id="{39AC020A-B4C6-406D-95B2-7C087E818E8B}"/>
              </a:ext>
            </a:extLst>
          </p:cNvPr>
          <p:cNvSpPr/>
          <p:nvPr/>
        </p:nvSpPr>
        <p:spPr>
          <a:xfrm>
            <a:off x="0" y="786129"/>
            <a:ext cx="585019" cy="180000"/>
          </a:xfrm>
          <a:prstGeom prst="rect">
            <a:avLst/>
          </a:prstGeom>
          <a:solidFill>
            <a:schemeClr val="accent1">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6" name="Freeform: Shape 45">
            <a:extLst>
              <a:ext uri="{FF2B5EF4-FFF2-40B4-BE49-F238E27FC236}">
                <a16:creationId xmlns:a16="http://schemas.microsoft.com/office/drawing/2014/main" id="{F614488F-B5F0-47BD-98D4-6C749BBEC717}"/>
              </a:ext>
            </a:extLst>
          </p:cNvPr>
          <p:cNvSpPr/>
          <p:nvPr/>
        </p:nvSpPr>
        <p:spPr>
          <a:xfrm>
            <a:off x="558800"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 name="Rectangle: Rounded Corners 1">
            <a:extLst>
              <a:ext uri="{FF2B5EF4-FFF2-40B4-BE49-F238E27FC236}">
                <a16:creationId xmlns:a16="http://schemas.microsoft.com/office/drawing/2014/main" id="{C0430A92-38E2-4AC8-9432-1AD697C1F273}"/>
              </a:ext>
            </a:extLst>
          </p:cNvPr>
          <p:cNvSpPr/>
          <p:nvPr/>
        </p:nvSpPr>
        <p:spPr>
          <a:xfrm>
            <a:off x="3908322"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2" name="Freeform: Shape 11">
            <a:extLst>
              <a:ext uri="{FF2B5EF4-FFF2-40B4-BE49-F238E27FC236}">
                <a16:creationId xmlns:a16="http://schemas.microsoft.com/office/drawing/2014/main" id="{42038AD2-DDDA-4EB4-9DDC-F01467217564}"/>
              </a:ext>
            </a:extLst>
          </p:cNvPr>
          <p:cNvSpPr/>
          <p:nvPr/>
        </p:nvSpPr>
        <p:spPr>
          <a:xfrm>
            <a:off x="4901011"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1" name="Freeform: Shape 20">
            <a:extLst>
              <a:ext uri="{FF2B5EF4-FFF2-40B4-BE49-F238E27FC236}">
                <a16:creationId xmlns:a16="http://schemas.microsoft.com/office/drawing/2014/main" id="{7B08CB4D-B9F4-4809-8553-6BF8B3EC864D}"/>
              </a:ext>
            </a:extLst>
          </p:cNvPr>
          <p:cNvSpPr/>
          <p:nvPr/>
        </p:nvSpPr>
        <p:spPr>
          <a:xfrm>
            <a:off x="3937432"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2" name="Rectangle: Rounded Corners 21">
            <a:extLst>
              <a:ext uri="{FF2B5EF4-FFF2-40B4-BE49-F238E27FC236}">
                <a16:creationId xmlns:a16="http://schemas.microsoft.com/office/drawing/2014/main" id="{30CA0D4D-B035-4BE3-8F21-03C0816D9EEF}"/>
              </a:ext>
            </a:extLst>
          </p:cNvPr>
          <p:cNvSpPr/>
          <p:nvPr/>
        </p:nvSpPr>
        <p:spPr>
          <a:xfrm>
            <a:off x="6447832" y="4441718"/>
            <a:ext cx="1700487" cy="1558780"/>
          </a:xfrm>
          <a:prstGeom prst="roundRect">
            <a:avLst>
              <a:gd name="adj" fmla="val 29352"/>
            </a:avLst>
          </a:prstGeom>
          <a:blipFill dpi="0" rotWithShape="1">
            <a:blip r:embed="rId2"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3" name="Rectangle: Rounded Corners 22">
            <a:extLst>
              <a:ext uri="{FF2B5EF4-FFF2-40B4-BE49-F238E27FC236}">
                <a16:creationId xmlns:a16="http://schemas.microsoft.com/office/drawing/2014/main" id="{AD1EFAE7-5FA6-4C72-BC90-350A3F14DFC0}"/>
              </a:ext>
            </a:extLst>
          </p:cNvPr>
          <p:cNvSpPr/>
          <p:nvPr/>
        </p:nvSpPr>
        <p:spPr>
          <a:xfrm>
            <a:off x="4413331"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4" name="TextBox 23">
            <a:extLst>
              <a:ext uri="{FF2B5EF4-FFF2-40B4-BE49-F238E27FC236}">
                <a16:creationId xmlns:a16="http://schemas.microsoft.com/office/drawing/2014/main" id="{4DC89B14-8275-4CCA-AEB8-C8DACA706403}"/>
              </a:ext>
            </a:extLst>
          </p:cNvPr>
          <p:cNvSpPr txBox="1"/>
          <p:nvPr/>
        </p:nvSpPr>
        <p:spPr>
          <a:xfrm>
            <a:off x="4321890"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CORPORATE</a:t>
            </a:r>
          </a:p>
        </p:txBody>
      </p:sp>
      <p:sp>
        <p:nvSpPr>
          <p:cNvPr id="25" name="TextBox 24">
            <a:extLst>
              <a:ext uri="{FF2B5EF4-FFF2-40B4-BE49-F238E27FC236}">
                <a16:creationId xmlns:a16="http://schemas.microsoft.com/office/drawing/2014/main" id="{1C286592-182C-4C4D-A741-161A828D4495}"/>
              </a:ext>
            </a:extLst>
          </p:cNvPr>
          <p:cNvSpPr txBox="1"/>
          <p:nvPr/>
        </p:nvSpPr>
        <p:spPr>
          <a:xfrm>
            <a:off x="4322394"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26" name="TextBox 25">
            <a:extLst>
              <a:ext uri="{FF2B5EF4-FFF2-40B4-BE49-F238E27FC236}">
                <a16:creationId xmlns:a16="http://schemas.microsoft.com/office/drawing/2014/main" id="{41F29E73-25FF-467A-868C-6028F6533BDD}"/>
              </a:ext>
            </a:extLst>
          </p:cNvPr>
          <p:cNvSpPr txBox="1"/>
          <p:nvPr/>
        </p:nvSpPr>
        <p:spPr>
          <a:xfrm>
            <a:off x="6492239"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27" name="TextBox 26">
            <a:extLst>
              <a:ext uri="{FF2B5EF4-FFF2-40B4-BE49-F238E27FC236}">
                <a16:creationId xmlns:a16="http://schemas.microsoft.com/office/drawing/2014/main" id="{00BF4296-0C75-44FA-98D2-123EF14BC1E3}"/>
              </a:ext>
            </a:extLst>
          </p:cNvPr>
          <p:cNvSpPr txBox="1"/>
          <p:nvPr/>
        </p:nvSpPr>
        <p:spPr>
          <a:xfrm>
            <a:off x="6545712"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29" name="Rectangle: Rounded Corners 28">
            <a:extLst>
              <a:ext uri="{FF2B5EF4-FFF2-40B4-BE49-F238E27FC236}">
                <a16:creationId xmlns:a16="http://schemas.microsoft.com/office/drawing/2014/main" id="{7803F1D4-0BFF-4FC8-813F-0243CF397B07}"/>
              </a:ext>
            </a:extLst>
          </p:cNvPr>
          <p:cNvSpPr/>
          <p:nvPr/>
        </p:nvSpPr>
        <p:spPr>
          <a:xfrm>
            <a:off x="4406368"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31" name="Rectangle: Rounded Corners 30">
            <a:extLst>
              <a:ext uri="{FF2B5EF4-FFF2-40B4-BE49-F238E27FC236}">
                <a16:creationId xmlns:a16="http://schemas.microsoft.com/office/drawing/2014/main" id="{78D0866C-8BF6-4FEA-A661-117223D0392E}"/>
              </a:ext>
            </a:extLst>
          </p:cNvPr>
          <p:cNvSpPr/>
          <p:nvPr/>
        </p:nvSpPr>
        <p:spPr>
          <a:xfrm>
            <a:off x="4397405"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33" name="Rectangle: Rounded Corners 32">
            <a:extLst>
              <a:ext uri="{FF2B5EF4-FFF2-40B4-BE49-F238E27FC236}">
                <a16:creationId xmlns:a16="http://schemas.microsoft.com/office/drawing/2014/main" id="{0A9209C1-24D8-43E8-B2BC-35F245DD22B6}"/>
              </a:ext>
            </a:extLst>
          </p:cNvPr>
          <p:cNvSpPr/>
          <p:nvPr/>
        </p:nvSpPr>
        <p:spPr>
          <a:xfrm>
            <a:off x="5242653"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39" name="TextBox 38">
            <a:extLst>
              <a:ext uri="{FF2B5EF4-FFF2-40B4-BE49-F238E27FC236}">
                <a16:creationId xmlns:a16="http://schemas.microsoft.com/office/drawing/2014/main" id="{CB02504E-BD2F-4D22-807F-85024CBD0EC6}"/>
              </a:ext>
            </a:extLst>
          </p:cNvPr>
          <p:cNvSpPr txBox="1"/>
          <p:nvPr/>
        </p:nvSpPr>
        <p:spPr>
          <a:xfrm>
            <a:off x="2675574"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CORPORATE</a:t>
            </a:r>
          </a:p>
        </p:txBody>
      </p:sp>
      <p:sp>
        <p:nvSpPr>
          <p:cNvPr id="40" name="TextBox 39">
            <a:extLst>
              <a:ext uri="{FF2B5EF4-FFF2-40B4-BE49-F238E27FC236}">
                <a16:creationId xmlns:a16="http://schemas.microsoft.com/office/drawing/2014/main" id="{383A3F8F-63FC-45DA-8B9F-70602C2DCED7}"/>
              </a:ext>
            </a:extLst>
          </p:cNvPr>
          <p:cNvSpPr txBox="1"/>
          <p:nvPr/>
        </p:nvSpPr>
        <p:spPr>
          <a:xfrm>
            <a:off x="665270" y="1745255"/>
            <a:ext cx="136196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01</a:t>
            </a:r>
          </a:p>
        </p:txBody>
      </p:sp>
      <p:sp>
        <p:nvSpPr>
          <p:cNvPr id="50" name="Freeform: Shape 49">
            <a:extLst>
              <a:ext uri="{FF2B5EF4-FFF2-40B4-BE49-F238E27FC236}">
                <a16:creationId xmlns:a16="http://schemas.microsoft.com/office/drawing/2014/main" id="{2648AD1F-F7C9-4545-AEB7-3A3A6B2C004A}"/>
              </a:ext>
            </a:extLst>
          </p:cNvPr>
          <p:cNvSpPr/>
          <p:nvPr/>
        </p:nvSpPr>
        <p:spPr>
          <a:xfrm>
            <a:off x="9070993"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1" name="Rectangle: Rounded Corners 50">
            <a:extLst>
              <a:ext uri="{FF2B5EF4-FFF2-40B4-BE49-F238E27FC236}">
                <a16:creationId xmlns:a16="http://schemas.microsoft.com/office/drawing/2014/main" id="{F690BA4E-D8F0-4A45-B64E-A9A563F5D8CD}"/>
              </a:ext>
            </a:extLst>
          </p:cNvPr>
          <p:cNvSpPr/>
          <p:nvPr/>
        </p:nvSpPr>
        <p:spPr>
          <a:xfrm>
            <a:off x="12420515"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2" name="Freeform: Shape 51">
            <a:extLst>
              <a:ext uri="{FF2B5EF4-FFF2-40B4-BE49-F238E27FC236}">
                <a16:creationId xmlns:a16="http://schemas.microsoft.com/office/drawing/2014/main" id="{5D243ED6-81F2-42B8-B407-8D14311802CA}"/>
              </a:ext>
            </a:extLst>
          </p:cNvPr>
          <p:cNvSpPr/>
          <p:nvPr/>
        </p:nvSpPr>
        <p:spPr>
          <a:xfrm>
            <a:off x="13413204"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53" name="Freeform: Shape 52">
            <a:extLst>
              <a:ext uri="{FF2B5EF4-FFF2-40B4-BE49-F238E27FC236}">
                <a16:creationId xmlns:a16="http://schemas.microsoft.com/office/drawing/2014/main" id="{69E0AF18-E31E-438F-8654-280526068C64}"/>
              </a:ext>
            </a:extLst>
          </p:cNvPr>
          <p:cNvSpPr/>
          <p:nvPr/>
        </p:nvSpPr>
        <p:spPr>
          <a:xfrm>
            <a:off x="12449625"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54" name="Rectangle: Rounded Corners 53">
            <a:extLst>
              <a:ext uri="{FF2B5EF4-FFF2-40B4-BE49-F238E27FC236}">
                <a16:creationId xmlns:a16="http://schemas.microsoft.com/office/drawing/2014/main" id="{BDBC7F89-8149-4CEC-A9ED-5383C5DF3D62}"/>
              </a:ext>
            </a:extLst>
          </p:cNvPr>
          <p:cNvSpPr/>
          <p:nvPr/>
        </p:nvSpPr>
        <p:spPr>
          <a:xfrm>
            <a:off x="14960025" y="4441718"/>
            <a:ext cx="1700487" cy="1558780"/>
          </a:xfrm>
          <a:prstGeom prst="roundRect">
            <a:avLst>
              <a:gd name="adj" fmla="val 29352"/>
            </a:avLst>
          </a:prstGeom>
          <a:blipFill dpi="0" rotWithShape="1">
            <a:blip r:embed="rId3"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5" name="Rectangle: Rounded Corners 54">
            <a:extLst>
              <a:ext uri="{FF2B5EF4-FFF2-40B4-BE49-F238E27FC236}">
                <a16:creationId xmlns:a16="http://schemas.microsoft.com/office/drawing/2014/main" id="{B16F2DC1-49D0-461B-8E3E-D34345FB22F1}"/>
              </a:ext>
            </a:extLst>
          </p:cNvPr>
          <p:cNvSpPr/>
          <p:nvPr/>
        </p:nvSpPr>
        <p:spPr>
          <a:xfrm>
            <a:off x="12925524"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6" name="TextBox 55">
            <a:extLst>
              <a:ext uri="{FF2B5EF4-FFF2-40B4-BE49-F238E27FC236}">
                <a16:creationId xmlns:a16="http://schemas.microsoft.com/office/drawing/2014/main" id="{9DAB4C44-BE52-40AC-9456-2DE8271BD29E}"/>
              </a:ext>
            </a:extLst>
          </p:cNvPr>
          <p:cNvSpPr txBox="1"/>
          <p:nvPr/>
        </p:nvSpPr>
        <p:spPr>
          <a:xfrm>
            <a:off x="12834083"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GROWTH</a:t>
            </a:r>
          </a:p>
        </p:txBody>
      </p:sp>
      <p:sp>
        <p:nvSpPr>
          <p:cNvPr id="57" name="TextBox 56">
            <a:extLst>
              <a:ext uri="{FF2B5EF4-FFF2-40B4-BE49-F238E27FC236}">
                <a16:creationId xmlns:a16="http://schemas.microsoft.com/office/drawing/2014/main" id="{911D7E1E-3545-4612-82AE-4E8A648B23F5}"/>
              </a:ext>
            </a:extLst>
          </p:cNvPr>
          <p:cNvSpPr txBox="1"/>
          <p:nvPr/>
        </p:nvSpPr>
        <p:spPr>
          <a:xfrm>
            <a:off x="12834587"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58" name="TextBox 57">
            <a:extLst>
              <a:ext uri="{FF2B5EF4-FFF2-40B4-BE49-F238E27FC236}">
                <a16:creationId xmlns:a16="http://schemas.microsoft.com/office/drawing/2014/main" id="{5848255D-4254-42B7-B714-133EBF4EAD77}"/>
              </a:ext>
            </a:extLst>
          </p:cNvPr>
          <p:cNvSpPr txBox="1"/>
          <p:nvPr/>
        </p:nvSpPr>
        <p:spPr>
          <a:xfrm>
            <a:off x="15004432"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59" name="TextBox 58">
            <a:extLst>
              <a:ext uri="{FF2B5EF4-FFF2-40B4-BE49-F238E27FC236}">
                <a16:creationId xmlns:a16="http://schemas.microsoft.com/office/drawing/2014/main" id="{B5175C09-94CA-4C17-852A-8312202932A3}"/>
              </a:ext>
            </a:extLst>
          </p:cNvPr>
          <p:cNvSpPr txBox="1"/>
          <p:nvPr/>
        </p:nvSpPr>
        <p:spPr>
          <a:xfrm>
            <a:off x="15057905"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60" name="Rectangle: Rounded Corners 59">
            <a:extLst>
              <a:ext uri="{FF2B5EF4-FFF2-40B4-BE49-F238E27FC236}">
                <a16:creationId xmlns:a16="http://schemas.microsoft.com/office/drawing/2014/main" id="{D7AB0709-CEC7-491E-8CDB-32D8DAF96D0A}"/>
              </a:ext>
            </a:extLst>
          </p:cNvPr>
          <p:cNvSpPr/>
          <p:nvPr/>
        </p:nvSpPr>
        <p:spPr>
          <a:xfrm>
            <a:off x="12918561"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61" name="Rectangle: Rounded Corners 60">
            <a:extLst>
              <a:ext uri="{FF2B5EF4-FFF2-40B4-BE49-F238E27FC236}">
                <a16:creationId xmlns:a16="http://schemas.microsoft.com/office/drawing/2014/main" id="{55BD079A-9A27-44FF-8AB7-55592F5CABED}"/>
              </a:ext>
            </a:extLst>
          </p:cNvPr>
          <p:cNvSpPr/>
          <p:nvPr/>
        </p:nvSpPr>
        <p:spPr>
          <a:xfrm>
            <a:off x="12909598"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62" name="Rectangle: Rounded Corners 61">
            <a:extLst>
              <a:ext uri="{FF2B5EF4-FFF2-40B4-BE49-F238E27FC236}">
                <a16:creationId xmlns:a16="http://schemas.microsoft.com/office/drawing/2014/main" id="{8E51D323-7747-4464-97F5-6B321ABD6D81}"/>
              </a:ext>
            </a:extLst>
          </p:cNvPr>
          <p:cNvSpPr/>
          <p:nvPr/>
        </p:nvSpPr>
        <p:spPr>
          <a:xfrm>
            <a:off x="13754846"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63" name="TextBox 62">
            <a:extLst>
              <a:ext uri="{FF2B5EF4-FFF2-40B4-BE49-F238E27FC236}">
                <a16:creationId xmlns:a16="http://schemas.microsoft.com/office/drawing/2014/main" id="{3BB6EF08-C5F7-4A82-9185-768F77520BB8}"/>
              </a:ext>
            </a:extLst>
          </p:cNvPr>
          <p:cNvSpPr txBox="1"/>
          <p:nvPr/>
        </p:nvSpPr>
        <p:spPr>
          <a:xfrm>
            <a:off x="11187767"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GROWTH</a:t>
            </a:r>
          </a:p>
        </p:txBody>
      </p:sp>
      <p:sp>
        <p:nvSpPr>
          <p:cNvPr id="64" name="TextBox 63">
            <a:extLst>
              <a:ext uri="{FF2B5EF4-FFF2-40B4-BE49-F238E27FC236}">
                <a16:creationId xmlns:a16="http://schemas.microsoft.com/office/drawing/2014/main" id="{9946DE2E-817A-4791-AEC7-5886C5410C56}"/>
              </a:ext>
            </a:extLst>
          </p:cNvPr>
          <p:cNvSpPr txBox="1"/>
          <p:nvPr/>
        </p:nvSpPr>
        <p:spPr>
          <a:xfrm>
            <a:off x="9177462" y="1745255"/>
            <a:ext cx="158871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02</a:t>
            </a:r>
          </a:p>
        </p:txBody>
      </p:sp>
      <p:sp>
        <p:nvSpPr>
          <p:cNvPr id="66" name="Freeform: Shape 65">
            <a:extLst>
              <a:ext uri="{FF2B5EF4-FFF2-40B4-BE49-F238E27FC236}">
                <a16:creationId xmlns:a16="http://schemas.microsoft.com/office/drawing/2014/main" id="{1E7081E5-C030-49F5-8601-645FA241F5D3}"/>
              </a:ext>
            </a:extLst>
          </p:cNvPr>
          <p:cNvSpPr/>
          <p:nvPr/>
        </p:nvSpPr>
        <p:spPr>
          <a:xfrm>
            <a:off x="20783586"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7" name="Rectangle: Rounded Corners 66">
            <a:extLst>
              <a:ext uri="{FF2B5EF4-FFF2-40B4-BE49-F238E27FC236}">
                <a16:creationId xmlns:a16="http://schemas.microsoft.com/office/drawing/2014/main" id="{A0341B39-E250-4639-BADF-CB3C559CBB12}"/>
              </a:ext>
            </a:extLst>
          </p:cNvPr>
          <p:cNvSpPr/>
          <p:nvPr/>
        </p:nvSpPr>
        <p:spPr>
          <a:xfrm>
            <a:off x="24133108"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8" name="Freeform: Shape 67">
            <a:extLst>
              <a:ext uri="{FF2B5EF4-FFF2-40B4-BE49-F238E27FC236}">
                <a16:creationId xmlns:a16="http://schemas.microsoft.com/office/drawing/2014/main" id="{FB68196F-36C5-4332-9FAE-DD67548CAD5E}"/>
              </a:ext>
            </a:extLst>
          </p:cNvPr>
          <p:cNvSpPr/>
          <p:nvPr/>
        </p:nvSpPr>
        <p:spPr>
          <a:xfrm>
            <a:off x="25125797"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69" name="Freeform: Shape 68">
            <a:extLst>
              <a:ext uri="{FF2B5EF4-FFF2-40B4-BE49-F238E27FC236}">
                <a16:creationId xmlns:a16="http://schemas.microsoft.com/office/drawing/2014/main" id="{62A4265D-E322-4FDA-9B40-33B852F29F77}"/>
              </a:ext>
            </a:extLst>
          </p:cNvPr>
          <p:cNvSpPr/>
          <p:nvPr/>
        </p:nvSpPr>
        <p:spPr>
          <a:xfrm>
            <a:off x="24162218"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70" name="Rectangle: Rounded Corners 69">
            <a:extLst>
              <a:ext uri="{FF2B5EF4-FFF2-40B4-BE49-F238E27FC236}">
                <a16:creationId xmlns:a16="http://schemas.microsoft.com/office/drawing/2014/main" id="{315506AF-EFEA-4432-AB4B-5C2F35567FAB}"/>
              </a:ext>
            </a:extLst>
          </p:cNvPr>
          <p:cNvSpPr/>
          <p:nvPr/>
        </p:nvSpPr>
        <p:spPr>
          <a:xfrm>
            <a:off x="26672618" y="4441718"/>
            <a:ext cx="1700487" cy="1558780"/>
          </a:xfrm>
          <a:prstGeom prst="roundRect">
            <a:avLst>
              <a:gd name="adj" fmla="val 29352"/>
            </a:avLst>
          </a:prstGeom>
          <a:blipFill dpi="0" rotWithShape="1">
            <a:blip r:embed="rId4"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1" name="Rectangle: Rounded Corners 70">
            <a:extLst>
              <a:ext uri="{FF2B5EF4-FFF2-40B4-BE49-F238E27FC236}">
                <a16:creationId xmlns:a16="http://schemas.microsoft.com/office/drawing/2014/main" id="{27190461-91D6-4E55-BC5D-36F509CCF336}"/>
              </a:ext>
            </a:extLst>
          </p:cNvPr>
          <p:cNvSpPr/>
          <p:nvPr/>
        </p:nvSpPr>
        <p:spPr>
          <a:xfrm>
            <a:off x="24638117"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2" name="TextBox 71">
            <a:extLst>
              <a:ext uri="{FF2B5EF4-FFF2-40B4-BE49-F238E27FC236}">
                <a16:creationId xmlns:a16="http://schemas.microsoft.com/office/drawing/2014/main" id="{913F1945-C9FF-494B-B7D1-8F329D2D3855}"/>
              </a:ext>
            </a:extLst>
          </p:cNvPr>
          <p:cNvSpPr txBox="1"/>
          <p:nvPr/>
        </p:nvSpPr>
        <p:spPr>
          <a:xfrm>
            <a:off x="24546676"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BUDGET</a:t>
            </a:r>
          </a:p>
        </p:txBody>
      </p:sp>
      <p:sp>
        <p:nvSpPr>
          <p:cNvPr id="73" name="TextBox 72">
            <a:extLst>
              <a:ext uri="{FF2B5EF4-FFF2-40B4-BE49-F238E27FC236}">
                <a16:creationId xmlns:a16="http://schemas.microsoft.com/office/drawing/2014/main" id="{187E782E-9610-4A03-8BC9-54C23DAAD5E8}"/>
              </a:ext>
            </a:extLst>
          </p:cNvPr>
          <p:cNvSpPr txBox="1"/>
          <p:nvPr/>
        </p:nvSpPr>
        <p:spPr>
          <a:xfrm>
            <a:off x="24547180"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74" name="TextBox 73">
            <a:extLst>
              <a:ext uri="{FF2B5EF4-FFF2-40B4-BE49-F238E27FC236}">
                <a16:creationId xmlns:a16="http://schemas.microsoft.com/office/drawing/2014/main" id="{84F032F3-C018-4B69-8BFD-0A840A0F6580}"/>
              </a:ext>
            </a:extLst>
          </p:cNvPr>
          <p:cNvSpPr txBox="1"/>
          <p:nvPr/>
        </p:nvSpPr>
        <p:spPr>
          <a:xfrm>
            <a:off x="26717025"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75" name="TextBox 74">
            <a:extLst>
              <a:ext uri="{FF2B5EF4-FFF2-40B4-BE49-F238E27FC236}">
                <a16:creationId xmlns:a16="http://schemas.microsoft.com/office/drawing/2014/main" id="{A7B10C3C-D69F-4826-988D-38FF339F1385}"/>
              </a:ext>
            </a:extLst>
          </p:cNvPr>
          <p:cNvSpPr txBox="1"/>
          <p:nvPr/>
        </p:nvSpPr>
        <p:spPr>
          <a:xfrm>
            <a:off x="26770498"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76" name="Rectangle: Rounded Corners 75">
            <a:extLst>
              <a:ext uri="{FF2B5EF4-FFF2-40B4-BE49-F238E27FC236}">
                <a16:creationId xmlns:a16="http://schemas.microsoft.com/office/drawing/2014/main" id="{590A3D5E-554C-4BDE-8CFB-88CDF1FA52C9}"/>
              </a:ext>
            </a:extLst>
          </p:cNvPr>
          <p:cNvSpPr/>
          <p:nvPr/>
        </p:nvSpPr>
        <p:spPr>
          <a:xfrm>
            <a:off x="24631154"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77" name="Rectangle: Rounded Corners 76">
            <a:extLst>
              <a:ext uri="{FF2B5EF4-FFF2-40B4-BE49-F238E27FC236}">
                <a16:creationId xmlns:a16="http://schemas.microsoft.com/office/drawing/2014/main" id="{58838FA9-FCB4-4A20-A25B-578697589356}"/>
              </a:ext>
            </a:extLst>
          </p:cNvPr>
          <p:cNvSpPr/>
          <p:nvPr/>
        </p:nvSpPr>
        <p:spPr>
          <a:xfrm>
            <a:off x="24622191"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78" name="Rectangle: Rounded Corners 77">
            <a:extLst>
              <a:ext uri="{FF2B5EF4-FFF2-40B4-BE49-F238E27FC236}">
                <a16:creationId xmlns:a16="http://schemas.microsoft.com/office/drawing/2014/main" id="{689AF514-223A-4E0C-BF53-96F239EF53DC}"/>
              </a:ext>
            </a:extLst>
          </p:cNvPr>
          <p:cNvSpPr/>
          <p:nvPr/>
        </p:nvSpPr>
        <p:spPr>
          <a:xfrm>
            <a:off x="25467439"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79" name="TextBox 78">
            <a:extLst>
              <a:ext uri="{FF2B5EF4-FFF2-40B4-BE49-F238E27FC236}">
                <a16:creationId xmlns:a16="http://schemas.microsoft.com/office/drawing/2014/main" id="{2ADBD057-A5B3-4CE2-949E-70A37C9F0629}"/>
              </a:ext>
            </a:extLst>
          </p:cNvPr>
          <p:cNvSpPr txBox="1"/>
          <p:nvPr/>
        </p:nvSpPr>
        <p:spPr>
          <a:xfrm>
            <a:off x="22900360"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BUDGET</a:t>
            </a:r>
          </a:p>
        </p:txBody>
      </p:sp>
      <p:sp>
        <p:nvSpPr>
          <p:cNvPr id="80" name="TextBox 79">
            <a:extLst>
              <a:ext uri="{FF2B5EF4-FFF2-40B4-BE49-F238E27FC236}">
                <a16:creationId xmlns:a16="http://schemas.microsoft.com/office/drawing/2014/main" id="{F7BC376C-FE3D-4937-85B5-686079C041C8}"/>
              </a:ext>
            </a:extLst>
          </p:cNvPr>
          <p:cNvSpPr txBox="1"/>
          <p:nvPr/>
        </p:nvSpPr>
        <p:spPr>
          <a:xfrm>
            <a:off x="20890055" y="1745255"/>
            <a:ext cx="178865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03</a:t>
            </a:r>
          </a:p>
        </p:txBody>
      </p:sp>
      <p:sp>
        <p:nvSpPr>
          <p:cNvPr id="82" name="Freeform: Shape 81">
            <a:extLst>
              <a:ext uri="{FF2B5EF4-FFF2-40B4-BE49-F238E27FC236}">
                <a16:creationId xmlns:a16="http://schemas.microsoft.com/office/drawing/2014/main" id="{FA46A74B-362B-468F-86B7-6EE920CEDDE4}"/>
              </a:ext>
            </a:extLst>
          </p:cNvPr>
          <p:cNvSpPr/>
          <p:nvPr/>
        </p:nvSpPr>
        <p:spPr>
          <a:xfrm>
            <a:off x="29295779"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3" name="Rectangle: Rounded Corners 82">
            <a:extLst>
              <a:ext uri="{FF2B5EF4-FFF2-40B4-BE49-F238E27FC236}">
                <a16:creationId xmlns:a16="http://schemas.microsoft.com/office/drawing/2014/main" id="{07EBACEF-2189-4FEB-8DDD-4BBA9CCF2B95}"/>
              </a:ext>
            </a:extLst>
          </p:cNvPr>
          <p:cNvSpPr/>
          <p:nvPr/>
        </p:nvSpPr>
        <p:spPr>
          <a:xfrm>
            <a:off x="32645301"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4" name="Freeform: Shape 83">
            <a:extLst>
              <a:ext uri="{FF2B5EF4-FFF2-40B4-BE49-F238E27FC236}">
                <a16:creationId xmlns:a16="http://schemas.microsoft.com/office/drawing/2014/main" id="{B5120E7F-98A6-4905-84DD-CFFCD545E212}"/>
              </a:ext>
            </a:extLst>
          </p:cNvPr>
          <p:cNvSpPr/>
          <p:nvPr/>
        </p:nvSpPr>
        <p:spPr>
          <a:xfrm>
            <a:off x="33637990"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85" name="Freeform: Shape 84">
            <a:extLst>
              <a:ext uri="{FF2B5EF4-FFF2-40B4-BE49-F238E27FC236}">
                <a16:creationId xmlns:a16="http://schemas.microsoft.com/office/drawing/2014/main" id="{4B594AF4-DE0B-48AB-A34D-79DA2C705FF1}"/>
              </a:ext>
            </a:extLst>
          </p:cNvPr>
          <p:cNvSpPr/>
          <p:nvPr/>
        </p:nvSpPr>
        <p:spPr>
          <a:xfrm>
            <a:off x="32674411"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86" name="Rectangle: Rounded Corners 85">
            <a:extLst>
              <a:ext uri="{FF2B5EF4-FFF2-40B4-BE49-F238E27FC236}">
                <a16:creationId xmlns:a16="http://schemas.microsoft.com/office/drawing/2014/main" id="{594D1245-9F89-4961-A72A-FB1F11462452}"/>
              </a:ext>
            </a:extLst>
          </p:cNvPr>
          <p:cNvSpPr/>
          <p:nvPr/>
        </p:nvSpPr>
        <p:spPr>
          <a:xfrm>
            <a:off x="35184811" y="4441718"/>
            <a:ext cx="1700487" cy="1558780"/>
          </a:xfrm>
          <a:prstGeom prst="roundRect">
            <a:avLst>
              <a:gd name="adj" fmla="val 29352"/>
            </a:avLst>
          </a:prstGeom>
          <a:blipFill dpi="0" rotWithShape="1">
            <a:blip r:embed="rId5"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7" name="Rectangle: Rounded Corners 86">
            <a:extLst>
              <a:ext uri="{FF2B5EF4-FFF2-40B4-BE49-F238E27FC236}">
                <a16:creationId xmlns:a16="http://schemas.microsoft.com/office/drawing/2014/main" id="{2D15BC4E-1E86-4E4A-8BC3-52557B9DDD7C}"/>
              </a:ext>
            </a:extLst>
          </p:cNvPr>
          <p:cNvSpPr/>
          <p:nvPr/>
        </p:nvSpPr>
        <p:spPr>
          <a:xfrm>
            <a:off x="33150310"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8" name="TextBox 87">
            <a:extLst>
              <a:ext uri="{FF2B5EF4-FFF2-40B4-BE49-F238E27FC236}">
                <a16:creationId xmlns:a16="http://schemas.microsoft.com/office/drawing/2014/main" id="{BD862805-3832-4659-A511-BE86CEE8ACDA}"/>
              </a:ext>
            </a:extLst>
          </p:cNvPr>
          <p:cNvSpPr txBox="1"/>
          <p:nvPr/>
        </p:nvSpPr>
        <p:spPr>
          <a:xfrm>
            <a:off x="33058869"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LIQUIDITY</a:t>
            </a:r>
          </a:p>
        </p:txBody>
      </p:sp>
      <p:sp>
        <p:nvSpPr>
          <p:cNvPr id="89" name="TextBox 88">
            <a:extLst>
              <a:ext uri="{FF2B5EF4-FFF2-40B4-BE49-F238E27FC236}">
                <a16:creationId xmlns:a16="http://schemas.microsoft.com/office/drawing/2014/main" id="{0C6C5561-BFCC-4BFB-A2FF-F4C5E49FC66A}"/>
              </a:ext>
            </a:extLst>
          </p:cNvPr>
          <p:cNvSpPr txBox="1"/>
          <p:nvPr/>
        </p:nvSpPr>
        <p:spPr>
          <a:xfrm>
            <a:off x="33059373"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90" name="TextBox 89">
            <a:extLst>
              <a:ext uri="{FF2B5EF4-FFF2-40B4-BE49-F238E27FC236}">
                <a16:creationId xmlns:a16="http://schemas.microsoft.com/office/drawing/2014/main" id="{4EC934EE-5993-41BA-B2E4-B0F082B863CC}"/>
              </a:ext>
            </a:extLst>
          </p:cNvPr>
          <p:cNvSpPr txBox="1"/>
          <p:nvPr/>
        </p:nvSpPr>
        <p:spPr>
          <a:xfrm>
            <a:off x="35229218"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91" name="TextBox 90">
            <a:extLst>
              <a:ext uri="{FF2B5EF4-FFF2-40B4-BE49-F238E27FC236}">
                <a16:creationId xmlns:a16="http://schemas.microsoft.com/office/drawing/2014/main" id="{92BF4FFC-BAFC-427B-9681-CC6E3AB25F18}"/>
              </a:ext>
            </a:extLst>
          </p:cNvPr>
          <p:cNvSpPr txBox="1"/>
          <p:nvPr/>
        </p:nvSpPr>
        <p:spPr>
          <a:xfrm>
            <a:off x="35282691"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92" name="Rectangle: Rounded Corners 91">
            <a:extLst>
              <a:ext uri="{FF2B5EF4-FFF2-40B4-BE49-F238E27FC236}">
                <a16:creationId xmlns:a16="http://schemas.microsoft.com/office/drawing/2014/main" id="{EE5FBDAA-38E1-4807-890F-FFA938C7C4B5}"/>
              </a:ext>
            </a:extLst>
          </p:cNvPr>
          <p:cNvSpPr/>
          <p:nvPr/>
        </p:nvSpPr>
        <p:spPr>
          <a:xfrm>
            <a:off x="33143347"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93" name="Rectangle: Rounded Corners 92">
            <a:extLst>
              <a:ext uri="{FF2B5EF4-FFF2-40B4-BE49-F238E27FC236}">
                <a16:creationId xmlns:a16="http://schemas.microsoft.com/office/drawing/2014/main" id="{DF5B3817-6709-4BB5-9F48-82C7DC988F0D}"/>
              </a:ext>
            </a:extLst>
          </p:cNvPr>
          <p:cNvSpPr/>
          <p:nvPr/>
        </p:nvSpPr>
        <p:spPr>
          <a:xfrm>
            <a:off x="33134384"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94" name="Rectangle: Rounded Corners 93">
            <a:extLst>
              <a:ext uri="{FF2B5EF4-FFF2-40B4-BE49-F238E27FC236}">
                <a16:creationId xmlns:a16="http://schemas.microsoft.com/office/drawing/2014/main" id="{2C6EE9C5-B708-4ABB-93D7-FBC4D69E65C0}"/>
              </a:ext>
            </a:extLst>
          </p:cNvPr>
          <p:cNvSpPr/>
          <p:nvPr/>
        </p:nvSpPr>
        <p:spPr>
          <a:xfrm>
            <a:off x="33979632"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95" name="TextBox 94">
            <a:extLst>
              <a:ext uri="{FF2B5EF4-FFF2-40B4-BE49-F238E27FC236}">
                <a16:creationId xmlns:a16="http://schemas.microsoft.com/office/drawing/2014/main" id="{013F02AE-CF83-443C-9584-69470FE227C1}"/>
              </a:ext>
            </a:extLst>
          </p:cNvPr>
          <p:cNvSpPr txBox="1"/>
          <p:nvPr/>
        </p:nvSpPr>
        <p:spPr>
          <a:xfrm>
            <a:off x="31412553"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LIQUIDITY</a:t>
            </a:r>
          </a:p>
        </p:txBody>
      </p:sp>
      <p:sp>
        <p:nvSpPr>
          <p:cNvPr id="96" name="TextBox 95">
            <a:extLst>
              <a:ext uri="{FF2B5EF4-FFF2-40B4-BE49-F238E27FC236}">
                <a16:creationId xmlns:a16="http://schemas.microsoft.com/office/drawing/2014/main" id="{C03D059B-E4C3-48D7-8F24-7CA49E72A5D8}"/>
              </a:ext>
            </a:extLst>
          </p:cNvPr>
          <p:cNvSpPr txBox="1"/>
          <p:nvPr/>
        </p:nvSpPr>
        <p:spPr>
          <a:xfrm>
            <a:off x="29402248" y="1745255"/>
            <a:ext cx="1772733"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04</a:t>
            </a:r>
          </a:p>
        </p:txBody>
      </p:sp>
      <p:sp>
        <p:nvSpPr>
          <p:cNvPr id="98" name="Freeform: Shape 97">
            <a:extLst>
              <a:ext uri="{FF2B5EF4-FFF2-40B4-BE49-F238E27FC236}">
                <a16:creationId xmlns:a16="http://schemas.microsoft.com/office/drawing/2014/main" id="{1F202BF5-D1B6-468E-8639-A449934BC9B5}"/>
              </a:ext>
            </a:extLst>
          </p:cNvPr>
          <p:cNvSpPr/>
          <p:nvPr/>
        </p:nvSpPr>
        <p:spPr>
          <a:xfrm>
            <a:off x="37807971"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9" name="Rectangle: Rounded Corners 98">
            <a:extLst>
              <a:ext uri="{FF2B5EF4-FFF2-40B4-BE49-F238E27FC236}">
                <a16:creationId xmlns:a16="http://schemas.microsoft.com/office/drawing/2014/main" id="{C7298F7D-9427-4AD4-ACE6-BBE64AFD6551}"/>
              </a:ext>
            </a:extLst>
          </p:cNvPr>
          <p:cNvSpPr/>
          <p:nvPr/>
        </p:nvSpPr>
        <p:spPr>
          <a:xfrm>
            <a:off x="41157493"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0" name="Freeform: Shape 99">
            <a:extLst>
              <a:ext uri="{FF2B5EF4-FFF2-40B4-BE49-F238E27FC236}">
                <a16:creationId xmlns:a16="http://schemas.microsoft.com/office/drawing/2014/main" id="{5FDC9203-DEBA-46F6-B6B9-F77EA982DDD8}"/>
              </a:ext>
            </a:extLst>
          </p:cNvPr>
          <p:cNvSpPr/>
          <p:nvPr/>
        </p:nvSpPr>
        <p:spPr>
          <a:xfrm>
            <a:off x="42150182"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01" name="Freeform: Shape 100">
            <a:extLst>
              <a:ext uri="{FF2B5EF4-FFF2-40B4-BE49-F238E27FC236}">
                <a16:creationId xmlns:a16="http://schemas.microsoft.com/office/drawing/2014/main" id="{A013180B-5551-4B0E-9DD1-770B1D1FB8CA}"/>
              </a:ext>
            </a:extLst>
          </p:cNvPr>
          <p:cNvSpPr/>
          <p:nvPr/>
        </p:nvSpPr>
        <p:spPr>
          <a:xfrm>
            <a:off x="41186603"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02" name="Rectangle: Rounded Corners 101">
            <a:extLst>
              <a:ext uri="{FF2B5EF4-FFF2-40B4-BE49-F238E27FC236}">
                <a16:creationId xmlns:a16="http://schemas.microsoft.com/office/drawing/2014/main" id="{83986DF5-A2EB-4861-9C49-6CD8B2407125}"/>
              </a:ext>
            </a:extLst>
          </p:cNvPr>
          <p:cNvSpPr/>
          <p:nvPr/>
        </p:nvSpPr>
        <p:spPr>
          <a:xfrm>
            <a:off x="43697003" y="4441718"/>
            <a:ext cx="1700487" cy="1558780"/>
          </a:xfrm>
          <a:prstGeom prst="roundRect">
            <a:avLst>
              <a:gd name="adj" fmla="val 29352"/>
            </a:avLst>
          </a:prstGeom>
          <a:blipFill dpi="0" rotWithShape="1">
            <a:blip r:embed="rId6"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3" name="Rectangle: Rounded Corners 102">
            <a:extLst>
              <a:ext uri="{FF2B5EF4-FFF2-40B4-BE49-F238E27FC236}">
                <a16:creationId xmlns:a16="http://schemas.microsoft.com/office/drawing/2014/main" id="{7A463A5D-3508-4897-9719-277B7C4DEA3F}"/>
              </a:ext>
            </a:extLst>
          </p:cNvPr>
          <p:cNvSpPr/>
          <p:nvPr/>
        </p:nvSpPr>
        <p:spPr>
          <a:xfrm>
            <a:off x="41662502"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4" name="TextBox 103">
            <a:extLst>
              <a:ext uri="{FF2B5EF4-FFF2-40B4-BE49-F238E27FC236}">
                <a16:creationId xmlns:a16="http://schemas.microsoft.com/office/drawing/2014/main" id="{6549A0BA-B061-44CA-9791-37F8761EC4DE}"/>
              </a:ext>
            </a:extLst>
          </p:cNvPr>
          <p:cNvSpPr txBox="1"/>
          <p:nvPr/>
        </p:nvSpPr>
        <p:spPr>
          <a:xfrm>
            <a:off x="41571061"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INVESTMENT</a:t>
            </a:r>
          </a:p>
        </p:txBody>
      </p:sp>
      <p:sp>
        <p:nvSpPr>
          <p:cNvPr id="105" name="TextBox 104">
            <a:extLst>
              <a:ext uri="{FF2B5EF4-FFF2-40B4-BE49-F238E27FC236}">
                <a16:creationId xmlns:a16="http://schemas.microsoft.com/office/drawing/2014/main" id="{46E71FE8-6EF9-4FDA-B397-F2426B0C7C8F}"/>
              </a:ext>
            </a:extLst>
          </p:cNvPr>
          <p:cNvSpPr txBox="1"/>
          <p:nvPr/>
        </p:nvSpPr>
        <p:spPr>
          <a:xfrm>
            <a:off x="41571565"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106" name="TextBox 105">
            <a:extLst>
              <a:ext uri="{FF2B5EF4-FFF2-40B4-BE49-F238E27FC236}">
                <a16:creationId xmlns:a16="http://schemas.microsoft.com/office/drawing/2014/main" id="{322314D0-D144-4F1A-BDFB-2A206AEFC24F}"/>
              </a:ext>
            </a:extLst>
          </p:cNvPr>
          <p:cNvSpPr txBox="1"/>
          <p:nvPr/>
        </p:nvSpPr>
        <p:spPr>
          <a:xfrm>
            <a:off x="43741410"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107" name="TextBox 106">
            <a:extLst>
              <a:ext uri="{FF2B5EF4-FFF2-40B4-BE49-F238E27FC236}">
                <a16:creationId xmlns:a16="http://schemas.microsoft.com/office/drawing/2014/main" id="{A81405FD-AC77-49A3-8404-5B02AB50342B}"/>
              </a:ext>
            </a:extLst>
          </p:cNvPr>
          <p:cNvSpPr txBox="1"/>
          <p:nvPr/>
        </p:nvSpPr>
        <p:spPr>
          <a:xfrm>
            <a:off x="43794883"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108" name="Rectangle: Rounded Corners 107">
            <a:extLst>
              <a:ext uri="{FF2B5EF4-FFF2-40B4-BE49-F238E27FC236}">
                <a16:creationId xmlns:a16="http://schemas.microsoft.com/office/drawing/2014/main" id="{88354592-3149-4209-92E7-E41BB147960A}"/>
              </a:ext>
            </a:extLst>
          </p:cNvPr>
          <p:cNvSpPr/>
          <p:nvPr/>
        </p:nvSpPr>
        <p:spPr>
          <a:xfrm>
            <a:off x="41655539"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109" name="Rectangle: Rounded Corners 108">
            <a:extLst>
              <a:ext uri="{FF2B5EF4-FFF2-40B4-BE49-F238E27FC236}">
                <a16:creationId xmlns:a16="http://schemas.microsoft.com/office/drawing/2014/main" id="{F87BFE15-DE7D-4A0C-8F12-982912D59D83}"/>
              </a:ext>
            </a:extLst>
          </p:cNvPr>
          <p:cNvSpPr/>
          <p:nvPr/>
        </p:nvSpPr>
        <p:spPr>
          <a:xfrm>
            <a:off x="41646576"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110" name="Rectangle: Rounded Corners 109">
            <a:extLst>
              <a:ext uri="{FF2B5EF4-FFF2-40B4-BE49-F238E27FC236}">
                <a16:creationId xmlns:a16="http://schemas.microsoft.com/office/drawing/2014/main" id="{9EE64084-DC38-4D1F-913B-95E5A93D0A5C}"/>
              </a:ext>
            </a:extLst>
          </p:cNvPr>
          <p:cNvSpPr/>
          <p:nvPr/>
        </p:nvSpPr>
        <p:spPr>
          <a:xfrm>
            <a:off x="42491824"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111" name="TextBox 110">
            <a:extLst>
              <a:ext uri="{FF2B5EF4-FFF2-40B4-BE49-F238E27FC236}">
                <a16:creationId xmlns:a16="http://schemas.microsoft.com/office/drawing/2014/main" id="{BCF00D6B-E03E-4470-8F2C-675EF4722CFD}"/>
              </a:ext>
            </a:extLst>
          </p:cNvPr>
          <p:cNvSpPr txBox="1"/>
          <p:nvPr/>
        </p:nvSpPr>
        <p:spPr>
          <a:xfrm>
            <a:off x="39924745"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INVESTMENT</a:t>
            </a:r>
          </a:p>
        </p:txBody>
      </p:sp>
      <p:sp>
        <p:nvSpPr>
          <p:cNvPr id="112" name="TextBox 111">
            <a:extLst>
              <a:ext uri="{FF2B5EF4-FFF2-40B4-BE49-F238E27FC236}">
                <a16:creationId xmlns:a16="http://schemas.microsoft.com/office/drawing/2014/main" id="{60991CAD-E46E-476F-9E39-477134AF6F6D}"/>
              </a:ext>
            </a:extLst>
          </p:cNvPr>
          <p:cNvSpPr txBox="1"/>
          <p:nvPr/>
        </p:nvSpPr>
        <p:spPr>
          <a:xfrm>
            <a:off x="37914441" y="1745255"/>
            <a:ext cx="158871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05</a:t>
            </a:r>
          </a:p>
        </p:txBody>
      </p:sp>
      <p:sp>
        <p:nvSpPr>
          <p:cNvPr id="81" name="TextBox 80">
            <a:extLst>
              <a:ext uri="{FF2B5EF4-FFF2-40B4-BE49-F238E27FC236}">
                <a16:creationId xmlns:a16="http://schemas.microsoft.com/office/drawing/2014/main" id="{6246169C-70B3-403D-38B1-13805F7EFA1D}"/>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04</a:t>
            </a:r>
          </a:p>
        </p:txBody>
      </p:sp>
      <p:pic>
        <p:nvPicPr>
          <p:cNvPr id="5" name="Picture 4" descr="A picture containing text, clipart&#10;&#10;Description automatically generated">
            <a:extLst>
              <a:ext uri="{FF2B5EF4-FFF2-40B4-BE49-F238E27FC236}">
                <a16:creationId xmlns:a16="http://schemas.microsoft.com/office/drawing/2014/main" id="{513A731A-DEA4-8965-D974-B4F7EC490832}"/>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42553" y="153735"/>
            <a:ext cx="2263112" cy="555330"/>
          </a:xfrm>
          <a:prstGeom prst="rect">
            <a:avLst/>
          </a:prstGeom>
        </p:spPr>
      </p:pic>
    </p:spTree>
    <p:extLst>
      <p:ext uri="{BB962C8B-B14F-4D97-AF65-F5344CB8AC3E}">
        <p14:creationId xmlns:p14="http://schemas.microsoft.com/office/powerpoint/2010/main" val="2125736177"/>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6" name="Straight Connector 5">
            <a:extLst>
              <a:ext uri="{FF2B5EF4-FFF2-40B4-BE49-F238E27FC236}">
                <a16:creationId xmlns:a16="http://schemas.microsoft.com/office/drawing/2014/main" id="{A9417F0A-CF37-474D-A13E-B1590BE33E8C}"/>
              </a:ext>
            </a:extLst>
          </p:cNvPr>
          <p:cNvCxnSpPr>
            <a:cxnSpLocks/>
          </p:cNvCxnSpPr>
          <p:nvPr/>
        </p:nvCxnSpPr>
        <p:spPr>
          <a:xfrm>
            <a:off x="585019" y="786129"/>
            <a:ext cx="11021962" cy="0"/>
          </a:xfrm>
          <a:prstGeom prst="line">
            <a:avLst/>
          </a:prstGeom>
          <a:ln>
            <a:solidFill>
              <a:schemeClr val="accent1">
                <a:lumMod val="40000"/>
                <a:lumOff val="60000"/>
              </a:schemeClr>
            </a:solidFill>
          </a:ln>
        </p:spPr>
        <p:style>
          <a:lnRef idx="1">
            <a:schemeClr val="accent1"/>
          </a:lnRef>
          <a:fillRef idx="0">
            <a:schemeClr val="accent1"/>
          </a:fillRef>
          <a:effectRef idx="0">
            <a:schemeClr val="accent1"/>
          </a:effectRef>
          <a:fontRef idx="minor">
            <a:schemeClr val="tx1"/>
          </a:fontRef>
        </p:style>
      </p:cxnSp>
      <p:sp>
        <p:nvSpPr>
          <p:cNvPr id="7" name="Rectangle 6">
            <a:extLst>
              <a:ext uri="{FF2B5EF4-FFF2-40B4-BE49-F238E27FC236}">
                <a16:creationId xmlns:a16="http://schemas.microsoft.com/office/drawing/2014/main" id="{39AC020A-B4C6-406D-95B2-7C087E818E8B}"/>
              </a:ext>
            </a:extLst>
          </p:cNvPr>
          <p:cNvSpPr/>
          <p:nvPr/>
        </p:nvSpPr>
        <p:spPr>
          <a:xfrm>
            <a:off x="0" y="786129"/>
            <a:ext cx="585019" cy="180000"/>
          </a:xfrm>
          <a:prstGeom prst="rect">
            <a:avLst/>
          </a:prstGeom>
          <a:solidFill>
            <a:schemeClr val="accent1">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6" name="Freeform: Shape 45">
            <a:extLst>
              <a:ext uri="{FF2B5EF4-FFF2-40B4-BE49-F238E27FC236}">
                <a16:creationId xmlns:a16="http://schemas.microsoft.com/office/drawing/2014/main" id="{F614488F-B5F0-47BD-98D4-6C749BBEC717}"/>
              </a:ext>
            </a:extLst>
          </p:cNvPr>
          <p:cNvSpPr/>
          <p:nvPr/>
        </p:nvSpPr>
        <p:spPr>
          <a:xfrm>
            <a:off x="-8128000"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 name="Rectangle: Rounded Corners 1">
            <a:extLst>
              <a:ext uri="{FF2B5EF4-FFF2-40B4-BE49-F238E27FC236}">
                <a16:creationId xmlns:a16="http://schemas.microsoft.com/office/drawing/2014/main" id="{C0430A92-38E2-4AC8-9432-1AD697C1F273}"/>
              </a:ext>
            </a:extLst>
          </p:cNvPr>
          <p:cNvSpPr/>
          <p:nvPr/>
        </p:nvSpPr>
        <p:spPr>
          <a:xfrm>
            <a:off x="-4778478"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2" name="Freeform: Shape 11">
            <a:extLst>
              <a:ext uri="{FF2B5EF4-FFF2-40B4-BE49-F238E27FC236}">
                <a16:creationId xmlns:a16="http://schemas.microsoft.com/office/drawing/2014/main" id="{42038AD2-DDDA-4EB4-9DDC-F01467217564}"/>
              </a:ext>
            </a:extLst>
          </p:cNvPr>
          <p:cNvSpPr/>
          <p:nvPr/>
        </p:nvSpPr>
        <p:spPr>
          <a:xfrm>
            <a:off x="-3785789"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1" name="Freeform: Shape 20">
            <a:extLst>
              <a:ext uri="{FF2B5EF4-FFF2-40B4-BE49-F238E27FC236}">
                <a16:creationId xmlns:a16="http://schemas.microsoft.com/office/drawing/2014/main" id="{7B08CB4D-B9F4-4809-8553-6BF8B3EC864D}"/>
              </a:ext>
            </a:extLst>
          </p:cNvPr>
          <p:cNvSpPr/>
          <p:nvPr/>
        </p:nvSpPr>
        <p:spPr>
          <a:xfrm>
            <a:off x="-4749368"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2" name="Rectangle: Rounded Corners 21">
            <a:extLst>
              <a:ext uri="{FF2B5EF4-FFF2-40B4-BE49-F238E27FC236}">
                <a16:creationId xmlns:a16="http://schemas.microsoft.com/office/drawing/2014/main" id="{30CA0D4D-B035-4BE3-8F21-03C0816D9EEF}"/>
              </a:ext>
            </a:extLst>
          </p:cNvPr>
          <p:cNvSpPr/>
          <p:nvPr/>
        </p:nvSpPr>
        <p:spPr>
          <a:xfrm>
            <a:off x="-2238968" y="4441718"/>
            <a:ext cx="1700487" cy="1558780"/>
          </a:xfrm>
          <a:prstGeom prst="roundRect">
            <a:avLst>
              <a:gd name="adj" fmla="val 29352"/>
            </a:avLst>
          </a:prstGeom>
          <a:blipFill dpi="0" rotWithShape="1">
            <a:blip r:embed="rId2"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3" name="Rectangle: Rounded Corners 22">
            <a:extLst>
              <a:ext uri="{FF2B5EF4-FFF2-40B4-BE49-F238E27FC236}">
                <a16:creationId xmlns:a16="http://schemas.microsoft.com/office/drawing/2014/main" id="{AD1EFAE7-5FA6-4C72-BC90-350A3F14DFC0}"/>
              </a:ext>
            </a:extLst>
          </p:cNvPr>
          <p:cNvSpPr/>
          <p:nvPr/>
        </p:nvSpPr>
        <p:spPr>
          <a:xfrm>
            <a:off x="-4273469"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4" name="TextBox 23">
            <a:extLst>
              <a:ext uri="{FF2B5EF4-FFF2-40B4-BE49-F238E27FC236}">
                <a16:creationId xmlns:a16="http://schemas.microsoft.com/office/drawing/2014/main" id="{4DC89B14-8275-4CCA-AEB8-C8DACA706403}"/>
              </a:ext>
            </a:extLst>
          </p:cNvPr>
          <p:cNvSpPr txBox="1"/>
          <p:nvPr/>
        </p:nvSpPr>
        <p:spPr>
          <a:xfrm>
            <a:off x="-4364910"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CORPORATE</a:t>
            </a:r>
          </a:p>
        </p:txBody>
      </p:sp>
      <p:sp>
        <p:nvSpPr>
          <p:cNvPr id="25" name="TextBox 24">
            <a:extLst>
              <a:ext uri="{FF2B5EF4-FFF2-40B4-BE49-F238E27FC236}">
                <a16:creationId xmlns:a16="http://schemas.microsoft.com/office/drawing/2014/main" id="{1C286592-182C-4C4D-A741-161A828D4495}"/>
              </a:ext>
            </a:extLst>
          </p:cNvPr>
          <p:cNvSpPr txBox="1"/>
          <p:nvPr/>
        </p:nvSpPr>
        <p:spPr>
          <a:xfrm>
            <a:off x="-4364406"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26" name="TextBox 25">
            <a:extLst>
              <a:ext uri="{FF2B5EF4-FFF2-40B4-BE49-F238E27FC236}">
                <a16:creationId xmlns:a16="http://schemas.microsoft.com/office/drawing/2014/main" id="{41F29E73-25FF-467A-868C-6028F6533BDD}"/>
              </a:ext>
            </a:extLst>
          </p:cNvPr>
          <p:cNvSpPr txBox="1"/>
          <p:nvPr/>
        </p:nvSpPr>
        <p:spPr>
          <a:xfrm>
            <a:off x="-2194561"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27" name="TextBox 26">
            <a:extLst>
              <a:ext uri="{FF2B5EF4-FFF2-40B4-BE49-F238E27FC236}">
                <a16:creationId xmlns:a16="http://schemas.microsoft.com/office/drawing/2014/main" id="{00BF4296-0C75-44FA-98D2-123EF14BC1E3}"/>
              </a:ext>
            </a:extLst>
          </p:cNvPr>
          <p:cNvSpPr txBox="1"/>
          <p:nvPr/>
        </p:nvSpPr>
        <p:spPr>
          <a:xfrm>
            <a:off x="-2141088"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29" name="Rectangle: Rounded Corners 28">
            <a:extLst>
              <a:ext uri="{FF2B5EF4-FFF2-40B4-BE49-F238E27FC236}">
                <a16:creationId xmlns:a16="http://schemas.microsoft.com/office/drawing/2014/main" id="{7803F1D4-0BFF-4FC8-813F-0243CF397B07}"/>
              </a:ext>
            </a:extLst>
          </p:cNvPr>
          <p:cNvSpPr/>
          <p:nvPr/>
        </p:nvSpPr>
        <p:spPr>
          <a:xfrm>
            <a:off x="-4280432"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31" name="Rectangle: Rounded Corners 30">
            <a:extLst>
              <a:ext uri="{FF2B5EF4-FFF2-40B4-BE49-F238E27FC236}">
                <a16:creationId xmlns:a16="http://schemas.microsoft.com/office/drawing/2014/main" id="{78D0866C-8BF6-4FEA-A661-117223D0392E}"/>
              </a:ext>
            </a:extLst>
          </p:cNvPr>
          <p:cNvSpPr/>
          <p:nvPr/>
        </p:nvSpPr>
        <p:spPr>
          <a:xfrm>
            <a:off x="-4289395"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33" name="Rectangle: Rounded Corners 32">
            <a:extLst>
              <a:ext uri="{FF2B5EF4-FFF2-40B4-BE49-F238E27FC236}">
                <a16:creationId xmlns:a16="http://schemas.microsoft.com/office/drawing/2014/main" id="{0A9209C1-24D8-43E8-B2BC-35F245DD22B6}"/>
              </a:ext>
            </a:extLst>
          </p:cNvPr>
          <p:cNvSpPr/>
          <p:nvPr/>
        </p:nvSpPr>
        <p:spPr>
          <a:xfrm>
            <a:off x="-3444147"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39" name="TextBox 38">
            <a:extLst>
              <a:ext uri="{FF2B5EF4-FFF2-40B4-BE49-F238E27FC236}">
                <a16:creationId xmlns:a16="http://schemas.microsoft.com/office/drawing/2014/main" id="{CB02504E-BD2F-4D22-807F-85024CBD0EC6}"/>
              </a:ext>
            </a:extLst>
          </p:cNvPr>
          <p:cNvSpPr txBox="1"/>
          <p:nvPr/>
        </p:nvSpPr>
        <p:spPr>
          <a:xfrm>
            <a:off x="-6011226"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CORPORATE</a:t>
            </a:r>
          </a:p>
        </p:txBody>
      </p:sp>
      <p:sp>
        <p:nvSpPr>
          <p:cNvPr id="40" name="TextBox 39">
            <a:extLst>
              <a:ext uri="{FF2B5EF4-FFF2-40B4-BE49-F238E27FC236}">
                <a16:creationId xmlns:a16="http://schemas.microsoft.com/office/drawing/2014/main" id="{383A3F8F-63FC-45DA-8B9F-70602C2DCED7}"/>
              </a:ext>
            </a:extLst>
          </p:cNvPr>
          <p:cNvSpPr txBox="1"/>
          <p:nvPr/>
        </p:nvSpPr>
        <p:spPr>
          <a:xfrm>
            <a:off x="-8021530" y="1745255"/>
            <a:ext cx="136196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01</a:t>
            </a:r>
          </a:p>
        </p:txBody>
      </p:sp>
      <p:sp>
        <p:nvSpPr>
          <p:cNvPr id="50" name="Freeform: Shape 49">
            <a:extLst>
              <a:ext uri="{FF2B5EF4-FFF2-40B4-BE49-F238E27FC236}">
                <a16:creationId xmlns:a16="http://schemas.microsoft.com/office/drawing/2014/main" id="{2648AD1F-F7C9-4545-AEB7-3A3A6B2C004A}"/>
              </a:ext>
            </a:extLst>
          </p:cNvPr>
          <p:cNvSpPr/>
          <p:nvPr/>
        </p:nvSpPr>
        <p:spPr>
          <a:xfrm>
            <a:off x="384193"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1" name="Rectangle: Rounded Corners 50">
            <a:extLst>
              <a:ext uri="{FF2B5EF4-FFF2-40B4-BE49-F238E27FC236}">
                <a16:creationId xmlns:a16="http://schemas.microsoft.com/office/drawing/2014/main" id="{F690BA4E-D8F0-4A45-B64E-A9A563F5D8CD}"/>
              </a:ext>
            </a:extLst>
          </p:cNvPr>
          <p:cNvSpPr/>
          <p:nvPr/>
        </p:nvSpPr>
        <p:spPr>
          <a:xfrm>
            <a:off x="3733715"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2" name="Freeform: Shape 51">
            <a:extLst>
              <a:ext uri="{FF2B5EF4-FFF2-40B4-BE49-F238E27FC236}">
                <a16:creationId xmlns:a16="http://schemas.microsoft.com/office/drawing/2014/main" id="{5D243ED6-81F2-42B8-B407-8D14311802CA}"/>
              </a:ext>
            </a:extLst>
          </p:cNvPr>
          <p:cNvSpPr/>
          <p:nvPr/>
        </p:nvSpPr>
        <p:spPr>
          <a:xfrm>
            <a:off x="4726404"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53" name="Freeform: Shape 52">
            <a:extLst>
              <a:ext uri="{FF2B5EF4-FFF2-40B4-BE49-F238E27FC236}">
                <a16:creationId xmlns:a16="http://schemas.microsoft.com/office/drawing/2014/main" id="{69E0AF18-E31E-438F-8654-280526068C64}"/>
              </a:ext>
            </a:extLst>
          </p:cNvPr>
          <p:cNvSpPr/>
          <p:nvPr/>
        </p:nvSpPr>
        <p:spPr>
          <a:xfrm>
            <a:off x="3762825"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54" name="Rectangle: Rounded Corners 53">
            <a:extLst>
              <a:ext uri="{FF2B5EF4-FFF2-40B4-BE49-F238E27FC236}">
                <a16:creationId xmlns:a16="http://schemas.microsoft.com/office/drawing/2014/main" id="{BDBC7F89-8149-4CEC-A9ED-5383C5DF3D62}"/>
              </a:ext>
            </a:extLst>
          </p:cNvPr>
          <p:cNvSpPr/>
          <p:nvPr/>
        </p:nvSpPr>
        <p:spPr>
          <a:xfrm>
            <a:off x="6273225" y="4441718"/>
            <a:ext cx="1700487" cy="1558780"/>
          </a:xfrm>
          <a:prstGeom prst="roundRect">
            <a:avLst>
              <a:gd name="adj" fmla="val 29352"/>
            </a:avLst>
          </a:prstGeom>
          <a:blipFill dpi="0" rotWithShape="1">
            <a:blip r:embed="rId3"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5" name="Rectangle: Rounded Corners 54">
            <a:extLst>
              <a:ext uri="{FF2B5EF4-FFF2-40B4-BE49-F238E27FC236}">
                <a16:creationId xmlns:a16="http://schemas.microsoft.com/office/drawing/2014/main" id="{B16F2DC1-49D0-461B-8E3E-D34345FB22F1}"/>
              </a:ext>
            </a:extLst>
          </p:cNvPr>
          <p:cNvSpPr/>
          <p:nvPr/>
        </p:nvSpPr>
        <p:spPr>
          <a:xfrm>
            <a:off x="4238724"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6" name="TextBox 55">
            <a:extLst>
              <a:ext uri="{FF2B5EF4-FFF2-40B4-BE49-F238E27FC236}">
                <a16:creationId xmlns:a16="http://schemas.microsoft.com/office/drawing/2014/main" id="{9DAB4C44-BE52-40AC-9456-2DE8271BD29E}"/>
              </a:ext>
            </a:extLst>
          </p:cNvPr>
          <p:cNvSpPr txBox="1"/>
          <p:nvPr/>
        </p:nvSpPr>
        <p:spPr>
          <a:xfrm>
            <a:off x="4147283"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GROWTH</a:t>
            </a:r>
          </a:p>
        </p:txBody>
      </p:sp>
      <p:sp>
        <p:nvSpPr>
          <p:cNvPr id="57" name="TextBox 56">
            <a:extLst>
              <a:ext uri="{FF2B5EF4-FFF2-40B4-BE49-F238E27FC236}">
                <a16:creationId xmlns:a16="http://schemas.microsoft.com/office/drawing/2014/main" id="{911D7E1E-3545-4612-82AE-4E8A648B23F5}"/>
              </a:ext>
            </a:extLst>
          </p:cNvPr>
          <p:cNvSpPr txBox="1"/>
          <p:nvPr/>
        </p:nvSpPr>
        <p:spPr>
          <a:xfrm>
            <a:off x="4147787"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58" name="TextBox 57">
            <a:extLst>
              <a:ext uri="{FF2B5EF4-FFF2-40B4-BE49-F238E27FC236}">
                <a16:creationId xmlns:a16="http://schemas.microsoft.com/office/drawing/2014/main" id="{5848255D-4254-42B7-B714-133EBF4EAD77}"/>
              </a:ext>
            </a:extLst>
          </p:cNvPr>
          <p:cNvSpPr txBox="1"/>
          <p:nvPr/>
        </p:nvSpPr>
        <p:spPr>
          <a:xfrm>
            <a:off x="6317632"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59" name="TextBox 58">
            <a:extLst>
              <a:ext uri="{FF2B5EF4-FFF2-40B4-BE49-F238E27FC236}">
                <a16:creationId xmlns:a16="http://schemas.microsoft.com/office/drawing/2014/main" id="{B5175C09-94CA-4C17-852A-8312202932A3}"/>
              </a:ext>
            </a:extLst>
          </p:cNvPr>
          <p:cNvSpPr txBox="1"/>
          <p:nvPr/>
        </p:nvSpPr>
        <p:spPr>
          <a:xfrm>
            <a:off x="6371105"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60" name="Rectangle: Rounded Corners 59">
            <a:extLst>
              <a:ext uri="{FF2B5EF4-FFF2-40B4-BE49-F238E27FC236}">
                <a16:creationId xmlns:a16="http://schemas.microsoft.com/office/drawing/2014/main" id="{D7AB0709-CEC7-491E-8CDB-32D8DAF96D0A}"/>
              </a:ext>
            </a:extLst>
          </p:cNvPr>
          <p:cNvSpPr/>
          <p:nvPr/>
        </p:nvSpPr>
        <p:spPr>
          <a:xfrm>
            <a:off x="4231761"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61" name="Rectangle: Rounded Corners 60">
            <a:extLst>
              <a:ext uri="{FF2B5EF4-FFF2-40B4-BE49-F238E27FC236}">
                <a16:creationId xmlns:a16="http://schemas.microsoft.com/office/drawing/2014/main" id="{55BD079A-9A27-44FF-8AB7-55592F5CABED}"/>
              </a:ext>
            </a:extLst>
          </p:cNvPr>
          <p:cNvSpPr/>
          <p:nvPr/>
        </p:nvSpPr>
        <p:spPr>
          <a:xfrm>
            <a:off x="4222798"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62" name="Rectangle: Rounded Corners 61">
            <a:extLst>
              <a:ext uri="{FF2B5EF4-FFF2-40B4-BE49-F238E27FC236}">
                <a16:creationId xmlns:a16="http://schemas.microsoft.com/office/drawing/2014/main" id="{8E51D323-7747-4464-97F5-6B321ABD6D81}"/>
              </a:ext>
            </a:extLst>
          </p:cNvPr>
          <p:cNvSpPr/>
          <p:nvPr/>
        </p:nvSpPr>
        <p:spPr>
          <a:xfrm>
            <a:off x="5068046"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63" name="TextBox 62">
            <a:extLst>
              <a:ext uri="{FF2B5EF4-FFF2-40B4-BE49-F238E27FC236}">
                <a16:creationId xmlns:a16="http://schemas.microsoft.com/office/drawing/2014/main" id="{3BB6EF08-C5F7-4A82-9185-768F77520BB8}"/>
              </a:ext>
            </a:extLst>
          </p:cNvPr>
          <p:cNvSpPr txBox="1"/>
          <p:nvPr/>
        </p:nvSpPr>
        <p:spPr>
          <a:xfrm>
            <a:off x="2500967"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GROWTH</a:t>
            </a:r>
          </a:p>
        </p:txBody>
      </p:sp>
      <p:sp>
        <p:nvSpPr>
          <p:cNvPr id="64" name="TextBox 63">
            <a:extLst>
              <a:ext uri="{FF2B5EF4-FFF2-40B4-BE49-F238E27FC236}">
                <a16:creationId xmlns:a16="http://schemas.microsoft.com/office/drawing/2014/main" id="{9946DE2E-817A-4791-AEC7-5886C5410C56}"/>
              </a:ext>
            </a:extLst>
          </p:cNvPr>
          <p:cNvSpPr txBox="1"/>
          <p:nvPr/>
        </p:nvSpPr>
        <p:spPr>
          <a:xfrm>
            <a:off x="490662" y="1745255"/>
            <a:ext cx="158871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02</a:t>
            </a:r>
          </a:p>
        </p:txBody>
      </p:sp>
      <p:sp>
        <p:nvSpPr>
          <p:cNvPr id="66" name="Freeform: Shape 65">
            <a:extLst>
              <a:ext uri="{FF2B5EF4-FFF2-40B4-BE49-F238E27FC236}">
                <a16:creationId xmlns:a16="http://schemas.microsoft.com/office/drawing/2014/main" id="{1E7081E5-C030-49F5-8601-645FA241F5D3}"/>
              </a:ext>
            </a:extLst>
          </p:cNvPr>
          <p:cNvSpPr/>
          <p:nvPr/>
        </p:nvSpPr>
        <p:spPr>
          <a:xfrm>
            <a:off x="8896386"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7" name="Rectangle: Rounded Corners 66">
            <a:extLst>
              <a:ext uri="{FF2B5EF4-FFF2-40B4-BE49-F238E27FC236}">
                <a16:creationId xmlns:a16="http://schemas.microsoft.com/office/drawing/2014/main" id="{A0341B39-E250-4639-BADF-CB3C559CBB12}"/>
              </a:ext>
            </a:extLst>
          </p:cNvPr>
          <p:cNvSpPr/>
          <p:nvPr/>
        </p:nvSpPr>
        <p:spPr>
          <a:xfrm>
            <a:off x="12245908"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8" name="Freeform: Shape 67">
            <a:extLst>
              <a:ext uri="{FF2B5EF4-FFF2-40B4-BE49-F238E27FC236}">
                <a16:creationId xmlns:a16="http://schemas.microsoft.com/office/drawing/2014/main" id="{FB68196F-36C5-4332-9FAE-DD67548CAD5E}"/>
              </a:ext>
            </a:extLst>
          </p:cNvPr>
          <p:cNvSpPr/>
          <p:nvPr/>
        </p:nvSpPr>
        <p:spPr>
          <a:xfrm>
            <a:off x="13238597"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69" name="Freeform: Shape 68">
            <a:extLst>
              <a:ext uri="{FF2B5EF4-FFF2-40B4-BE49-F238E27FC236}">
                <a16:creationId xmlns:a16="http://schemas.microsoft.com/office/drawing/2014/main" id="{62A4265D-E322-4FDA-9B40-33B852F29F77}"/>
              </a:ext>
            </a:extLst>
          </p:cNvPr>
          <p:cNvSpPr/>
          <p:nvPr/>
        </p:nvSpPr>
        <p:spPr>
          <a:xfrm>
            <a:off x="12275018"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70" name="Rectangle: Rounded Corners 69">
            <a:extLst>
              <a:ext uri="{FF2B5EF4-FFF2-40B4-BE49-F238E27FC236}">
                <a16:creationId xmlns:a16="http://schemas.microsoft.com/office/drawing/2014/main" id="{315506AF-EFEA-4432-AB4B-5C2F35567FAB}"/>
              </a:ext>
            </a:extLst>
          </p:cNvPr>
          <p:cNvSpPr/>
          <p:nvPr/>
        </p:nvSpPr>
        <p:spPr>
          <a:xfrm>
            <a:off x="14785418" y="4441718"/>
            <a:ext cx="1700487" cy="1558780"/>
          </a:xfrm>
          <a:prstGeom prst="roundRect">
            <a:avLst>
              <a:gd name="adj" fmla="val 29352"/>
            </a:avLst>
          </a:prstGeom>
          <a:blipFill dpi="0" rotWithShape="1">
            <a:blip r:embed="rId4"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1" name="Rectangle: Rounded Corners 70">
            <a:extLst>
              <a:ext uri="{FF2B5EF4-FFF2-40B4-BE49-F238E27FC236}">
                <a16:creationId xmlns:a16="http://schemas.microsoft.com/office/drawing/2014/main" id="{27190461-91D6-4E55-BC5D-36F509CCF336}"/>
              </a:ext>
            </a:extLst>
          </p:cNvPr>
          <p:cNvSpPr/>
          <p:nvPr/>
        </p:nvSpPr>
        <p:spPr>
          <a:xfrm>
            <a:off x="12750917"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2" name="TextBox 71">
            <a:extLst>
              <a:ext uri="{FF2B5EF4-FFF2-40B4-BE49-F238E27FC236}">
                <a16:creationId xmlns:a16="http://schemas.microsoft.com/office/drawing/2014/main" id="{913F1945-C9FF-494B-B7D1-8F329D2D3855}"/>
              </a:ext>
            </a:extLst>
          </p:cNvPr>
          <p:cNvSpPr txBox="1"/>
          <p:nvPr/>
        </p:nvSpPr>
        <p:spPr>
          <a:xfrm>
            <a:off x="12659476"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BUDGET</a:t>
            </a:r>
          </a:p>
        </p:txBody>
      </p:sp>
      <p:sp>
        <p:nvSpPr>
          <p:cNvPr id="73" name="TextBox 72">
            <a:extLst>
              <a:ext uri="{FF2B5EF4-FFF2-40B4-BE49-F238E27FC236}">
                <a16:creationId xmlns:a16="http://schemas.microsoft.com/office/drawing/2014/main" id="{187E782E-9610-4A03-8BC9-54C23DAAD5E8}"/>
              </a:ext>
            </a:extLst>
          </p:cNvPr>
          <p:cNvSpPr txBox="1"/>
          <p:nvPr/>
        </p:nvSpPr>
        <p:spPr>
          <a:xfrm>
            <a:off x="12659980"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74" name="TextBox 73">
            <a:extLst>
              <a:ext uri="{FF2B5EF4-FFF2-40B4-BE49-F238E27FC236}">
                <a16:creationId xmlns:a16="http://schemas.microsoft.com/office/drawing/2014/main" id="{84F032F3-C018-4B69-8BFD-0A840A0F6580}"/>
              </a:ext>
            </a:extLst>
          </p:cNvPr>
          <p:cNvSpPr txBox="1"/>
          <p:nvPr/>
        </p:nvSpPr>
        <p:spPr>
          <a:xfrm>
            <a:off x="14829825"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75" name="TextBox 74">
            <a:extLst>
              <a:ext uri="{FF2B5EF4-FFF2-40B4-BE49-F238E27FC236}">
                <a16:creationId xmlns:a16="http://schemas.microsoft.com/office/drawing/2014/main" id="{A7B10C3C-D69F-4826-988D-38FF339F1385}"/>
              </a:ext>
            </a:extLst>
          </p:cNvPr>
          <p:cNvSpPr txBox="1"/>
          <p:nvPr/>
        </p:nvSpPr>
        <p:spPr>
          <a:xfrm>
            <a:off x="14883298"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76" name="Rectangle: Rounded Corners 75">
            <a:extLst>
              <a:ext uri="{FF2B5EF4-FFF2-40B4-BE49-F238E27FC236}">
                <a16:creationId xmlns:a16="http://schemas.microsoft.com/office/drawing/2014/main" id="{590A3D5E-554C-4BDE-8CFB-88CDF1FA52C9}"/>
              </a:ext>
            </a:extLst>
          </p:cNvPr>
          <p:cNvSpPr/>
          <p:nvPr/>
        </p:nvSpPr>
        <p:spPr>
          <a:xfrm>
            <a:off x="12743954"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77" name="Rectangle: Rounded Corners 76">
            <a:extLst>
              <a:ext uri="{FF2B5EF4-FFF2-40B4-BE49-F238E27FC236}">
                <a16:creationId xmlns:a16="http://schemas.microsoft.com/office/drawing/2014/main" id="{58838FA9-FCB4-4A20-A25B-578697589356}"/>
              </a:ext>
            </a:extLst>
          </p:cNvPr>
          <p:cNvSpPr/>
          <p:nvPr/>
        </p:nvSpPr>
        <p:spPr>
          <a:xfrm>
            <a:off x="12734991"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78" name="Rectangle: Rounded Corners 77">
            <a:extLst>
              <a:ext uri="{FF2B5EF4-FFF2-40B4-BE49-F238E27FC236}">
                <a16:creationId xmlns:a16="http://schemas.microsoft.com/office/drawing/2014/main" id="{689AF514-223A-4E0C-BF53-96F239EF53DC}"/>
              </a:ext>
            </a:extLst>
          </p:cNvPr>
          <p:cNvSpPr/>
          <p:nvPr/>
        </p:nvSpPr>
        <p:spPr>
          <a:xfrm>
            <a:off x="13580239"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79" name="TextBox 78">
            <a:extLst>
              <a:ext uri="{FF2B5EF4-FFF2-40B4-BE49-F238E27FC236}">
                <a16:creationId xmlns:a16="http://schemas.microsoft.com/office/drawing/2014/main" id="{2ADBD057-A5B3-4CE2-949E-70A37C9F0629}"/>
              </a:ext>
            </a:extLst>
          </p:cNvPr>
          <p:cNvSpPr txBox="1"/>
          <p:nvPr/>
        </p:nvSpPr>
        <p:spPr>
          <a:xfrm>
            <a:off x="11013160"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BUDGET</a:t>
            </a:r>
          </a:p>
        </p:txBody>
      </p:sp>
      <p:sp>
        <p:nvSpPr>
          <p:cNvPr id="80" name="TextBox 79">
            <a:extLst>
              <a:ext uri="{FF2B5EF4-FFF2-40B4-BE49-F238E27FC236}">
                <a16:creationId xmlns:a16="http://schemas.microsoft.com/office/drawing/2014/main" id="{F7BC376C-FE3D-4937-85B5-686079C041C8}"/>
              </a:ext>
            </a:extLst>
          </p:cNvPr>
          <p:cNvSpPr txBox="1"/>
          <p:nvPr/>
        </p:nvSpPr>
        <p:spPr>
          <a:xfrm>
            <a:off x="9002855" y="1745255"/>
            <a:ext cx="178865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03</a:t>
            </a:r>
          </a:p>
        </p:txBody>
      </p:sp>
      <p:sp>
        <p:nvSpPr>
          <p:cNvPr id="82" name="Freeform: Shape 81">
            <a:extLst>
              <a:ext uri="{FF2B5EF4-FFF2-40B4-BE49-F238E27FC236}">
                <a16:creationId xmlns:a16="http://schemas.microsoft.com/office/drawing/2014/main" id="{FA46A74B-362B-468F-86B7-6EE920CEDDE4}"/>
              </a:ext>
            </a:extLst>
          </p:cNvPr>
          <p:cNvSpPr/>
          <p:nvPr/>
        </p:nvSpPr>
        <p:spPr>
          <a:xfrm>
            <a:off x="20913779"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3" name="Rectangle: Rounded Corners 82">
            <a:extLst>
              <a:ext uri="{FF2B5EF4-FFF2-40B4-BE49-F238E27FC236}">
                <a16:creationId xmlns:a16="http://schemas.microsoft.com/office/drawing/2014/main" id="{07EBACEF-2189-4FEB-8DDD-4BBA9CCF2B95}"/>
              </a:ext>
            </a:extLst>
          </p:cNvPr>
          <p:cNvSpPr/>
          <p:nvPr/>
        </p:nvSpPr>
        <p:spPr>
          <a:xfrm>
            <a:off x="24263301"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4" name="Freeform: Shape 83">
            <a:extLst>
              <a:ext uri="{FF2B5EF4-FFF2-40B4-BE49-F238E27FC236}">
                <a16:creationId xmlns:a16="http://schemas.microsoft.com/office/drawing/2014/main" id="{B5120E7F-98A6-4905-84DD-CFFCD545E212}"/>
              </a:ext>
            </a:extLst>
          </p:cNvPr>
          <p:cNvSpPr/>
          <p:nvPr/>
        </p:nvSpPr>
        <p:spPr>
          <a:xfrm>
            <a:off x="25255990"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85" name="Freeform: Shape 84">
            <a:extLst>
              <a:ext uri="{FF2B5EF4-FFF2-40B4-BE49-F238E27FC236}">
                <a16:creationId xmlns:a16="http://schemas.microsoft.com/office/drawing/2014/main" id="{4B594AF4-DE0B-48AB-A34D-79DA2C705FF1}"/>
              </a:ext>
            </a:extLst>
          </p:cNvPr>
          <p:cNvSpPr/>
          <p:nvPr/>
        </p:nvSpPr>
        <p:spPr>
          <a:xfrm>
            <a:off x="24292411"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86" name="Rectangle: Rounded Corners 85">
            <a:extLst>
              <a:ext uri="{FF2B5EF4-FFF2-40B4-BE49-F238E27FC236}">
                <a16:creationId xmlns:a16="http://schemas.microsoft.com/office/drawing/2014/main" id="{594D1245-9F89-4961-A72A-FB1F11462452}"/>
              </a:ext>
            </a:extLst>
          </p:cNvPr>
          <p:cNvSpPr/>
          <p:nvPr/>
        </p:nvSpPr>
        <p:spPr>
          <a:xfrm>
            <a:off x="26802811" y="4441718"/>
            <a:ext cx="1700487" cy="1558780"/>
          </a:xfrm>
          <a:prstGeom prst="roundRect">
            <a:avLst>
              <a:gd name="adj" fmla="val 29352"/>
            </a:avLst>
          </a:prstGeom>
          <a:blipFill dpi="0" rotWithShape="1">
            <a:blip r:embed="rId5"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7" name="Rectangle: Rounded Corners 86">
            <a:extLst>
              <a:ext uri="{FF2B5EF4-FFF2-40B4-BE49-F238E27FC236}">
                <a16:creationId xmlns:a16="http://schemas.microsoft.com/office/drawing/2014/main" id="{2D15BC4E-1E86-4E4A-8BC3-52557B9DDD7C}"/>
              </a:ext>
            </a:extLst>
          </p:cNvPr>
          <p:cNvSpPr/>
          <p:nvPr/>
        </p:nvSpPr>
        <p:spPr>
          <a:xfrm>
            <a:off x="24768310"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8" name="TextBox 87">
            <a:extLst>
              <a:ext uri="{FF2B5EF4-FFF2-40B4-BE49-F238E27FC236}">
                <a16:creationId xmlns:a16="http://schemas.microsoft.com/office/drawing/2014/main" id="{BD862805-3832-4659-A511-BE86CEE8ACDA}"/>
              </a:ext>
            </a:extLst>
          </p:cNvPr>
          <p:cNvSpPr txBox="1"/>
          <p:nvPr/>
        </p:nvSpPr>
        <p:spPr>
          <a:xfrm>
            <a:off x="24676869"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LIQUIDITY</a:t>
            </a:r>
          </a:p>
        </p:txBody>
      </p:sp>
      <p:sp>
        <p:nvSpPr>
          <p:cNvPr id="89" name="TextBox 88">
            <a:extLst>
              <a:ext uri="{FF2B5EF4-FFF2-40B4-BE49-F238E27FC236}">
                <a16:creationId xmlns:a16="http://schemas.microsoft.com/office/drawing/2014/main" id="{0C6C5561-BFCC-4BFB-A2FF-F4C5E49FC66A}"/>
              </a:ext>
            </a:extLst>
          </p:cNvPr>
          <p:cNvSpPr txBox="1"/>
          <p:nvPr/>
        </p:nvSpPr>
        <p:spPr>
          <a:xfrm>
            <a:off x="24677373"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90" name="TextBox 89">
            <a:extLst>
              <a:ext uri="{FF2B5EF4-FFF2-40B4-BE49-F238E27FC236}">
                <a16:creationId xmlns:a16="http://schemas.microsoft.com/office/drawing/2014/main" id="{4EC934EE-5993-41BA-B2E4-B0F082B863CC}"/>
              </a:ext>
            </a:extLst>
          </p:cNvPr>
          <p:cNvSpPr txBox="1"/>
          <p:nvPr/>
        </p:nvSpPr>
        <p:spPr>
          <a:xfrm>
            <a:off x="26847218"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91" name="TextBox 90">
            <a:extLst>
              <a:ext uri="{FF2B5EF4-FFF2-40B4-BE49-F238E27FC236}">
                <a16:creationId xmlns:a16="http://schemas.microsoft.com/office/drawing/2014/main" id="{92BF4FFC-BAFC-427B-9681-CC6E3AB25F18}"/>
              </a:ext>
            </a:extLst>
          </p:cNvPr>
          <p:cNvSpPr txBox="1"/>
          <p:nvPr/>
        </p:nvSpPr>
        <p:spPr>
          <a:xfrm>
            <a:off x="26900691"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92" name="Rectangle: Rounded Corners 91">
            <a:extLst>
              <a:ext uri="{FF2B5EF4-FFF2-40B4-BE49-F238E27FC236}">
                <a16:creationId xmlns:a16="http://schemas.microsoft.com/office/drawing/2014/main" id="{EE5FBDAA-38E1-4807-890F-FFA938C7C4B5}"/>
              </a:ext>
            </a:extLst>
          </p:cNvPr>
          <p:cNvSpPr/>
          <p:nvPr/>
        </p:nvSpPr>
        <p:spPr>
          <a:xfrm>
            <a:off x="24761347"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93" name="Rectangle: Rounded Corners 92">
            <a:extLst>
              <a:ext uri="{FF2B5EF4-FFF2-40B4-BE49-F238E27FC236}">
                <a16:creationId xmlns:a16="http://schemas.microsoft.com/office/drawing/2014/main" id="{DF5B3817-6709-4BB5-9F48-82C7DC988F0D}"/>
              </a:ext>
            </a:extLst>
          </p:cNvPr>
          <p:cNvSpPr/>
          <p:nvPr/>
        </p:nvSpPr>
        <p:spPr>
          <a:xfrm>
            <a:off x="24752384"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94" name="Rectangle: Rounded Corners 93">
            <a:extLst>
              <a:ext uri="{FF2B5EF4-FFF2-40B4-BE49-F238E27FC236}">
                <a16:creationId xmlns:a16="http://schemas.microsoft.com/office/drawing/2014/main" id="{2C6EE9C5-B708-4ABB-93D7-FBC4D69E65C0}"/>
              </a:ext>
            </a:extLst>
          </p:cNvPr>
          <p:cNvSpPr/>
          <p:nvPr/>
        </p:nvSpPr>
        <p:spPr>
          <a:xfrm>
            <a:off x="25597632"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95" name="TextBox 94">
            <a:extLst>
              <a:ext uri="{FF2B5EF4-FFF2-40B4-BE49-F238E27FC236}">
                <a16:creationId xmlns:a16="http://schemas.microsoft.com/office/drawing/2014/main" id="{013F02AE-CF83-443C-9584-69470FE227C1}"/>
              </a:ext>
            </a:extLst>
          </p:cNvPr>
          <p:cNvSpPr txBox="1"/>
          <p:nvPr/>
        </p:nvSpPr>
        <p:spPr>
          <a:xfrm>
            <a:off x="23030553"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LIQUIDITY</a:t>
            </a:r>
          </a:p>
        </p:txBody>
      </p:sp>
      <p:sp>
        <p:nvSpPr>
          <p:cNvPr id="96" name="TextBox 95">
            <a:extLst>
              <a:ext uri="{FF2B5EF4-FFF2-40B4-BE49-F238E27FC236}">
                <a16:creationId xmlns:a16="http://schemas.microsoft.com/office/drawing/2014/main" id="{C03D059B-E4C3-48D7-8F24-7CA49E72A5D8}"/>
              </a:ext>
            </a:extLst>
          </p:cNvPr>
          <p:cNvSpPr txBox="1"/>
          <p:nvPr/>
        </p:nvSpPr>
        <p:spPr>
          <a:xfrm>
            <a:off x="21020248" y="1745255"/>
            <a:ext cx="1772733"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04</a:t>
            </a:r>
          </a:p>
        </p:txBody>
      </p:sp>
      <p:sp>
        <p:nvSpPr>
          <p:cNvPr id="98" name="Freeform: Shape 97">
            <a:extLst>
              <a:ext uri="{FF2B5EF4-FFF2-40B4-BE49-F238E27FC236}">
                <a16:creationId xmlns:a16="http://schemas.microsoft.com/office/drawing/2014/main" id="{1F202BF5-D1B6-468E-8639-A449934BC9B5}"/>
              </a:ext>
            </a:extLst>
          </p:cNvPr>
          <p:cNvSpPr/>
          <p:nvPr/>
        </p:nvSpPr>
        <p:spPr>
          <a:xfrm>
            <a:off x="29425971"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9" name="Rectangle: Rounded Corners 98">
            <a:extLst>
              <a:ext uri="{FF2B5EF4-FFF2-40B4-BE49-F238E27FC236}">
                <a16:creationId xmlns:a16="http://schemas.microsoft.com/office/drawing/2014/main" id="{C7298F7D-9427-4AD4-ACE6-BBE64AFD6551}"/>
              </a:ext>
            </a:extLst>
          </p:cNvPr>
          <p:cNvSpPr/>
          <p:nvPr/>
        </p:nvSpPr>
        <p:spPr>
          <a:xfrm>
            <a:off x="32775493"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0" name="Freeform: Shape 99">
            <a:extLst>
              <a:ext uri="{FF2B5EF4-FFF2-40B4-BE49-F238E27FC236}">
                <a16:creationId xmlns:a16="http://schemas.microsoft.com/office/drawing/2014/main" id="{5FDC9203-DEBA-46F6-B6B9-F77EA982DDD8}"/>
              </a:ext>
            </a:extLst>
          </p:cNvPr>
          <p:cNvSpPr/>
          <p:nvPr/>
        </p:nvSpPr>
        <p:spPr>
          <a:xfrm>
            <a:off x="33768182"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01" name="Freeform: Shape 100">
            <a:extLst>
              <a:ext uri="{FF2B5EF4-FFF2-40B4-BE49-F238E27FC236}">
                <a16:creationId xmlns:a16="http://schemas.microsoft.com/office/drawing/2014/main" id="{A013180B-5551-4B0E-9DD1-770B1D1FB8CA}"/>
              </a:ext>
            </a:extLst>
          </p:cNvPr>
          <p:cNvSpPr/>
          <p:nvPr/>
        </p:nvSpPr>
        <p:spPr>
          <a:xfrm>
            <a:off x="32804603"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02" name="Rectangle: Rounded Corners 101">
            <a:extLst>
              <a:ext uri="{FF2B5EF4-FFF2-40B4-BE49-F238E27FC236}">
                <a16:creationId xmlns:a16="http://schemas.microsoft.com/office/drawing/2014/main" id="{83986DF5-A2EB-4861-9C49-6CD8B2407125}"/>
              </a:ext>
            </a:extLst>
          </p:cNvPr>
          <p:cNvSpPr/>
          <p:nvPr/>
        </p:nvSpPr>
        <p:spPr>
          <a:xfrm>
            <a:off x="35315003" y="4441718"/>
            <a:ext cx="1700487" cy="1558780"/>
          </a:xfrm>
          <a:prstGeom prst="roundRect">
            <a:avLst>
              <a:gd name="adj" fmla="val 29352"/>
            </a:avLst>
          </a:prstGeom>
          <a:blipFill dpi="0" rotWithShape="1">
            <a:blip r:embed="rId6"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3" name="Rectangle: Rounded Corners 102">
            <a:extLst>
              <a:ext uri="{FF2B5EF4-FFF2-40B4-BE49-F238E27FC236}">
                <a16:creationId xmlns:a16="http://schemas.microsoft.com/office/drawing/2014/main" id="{7A463A5D-3508-4897-9719-277B7C4DEA3F}"/>
              </a:ext>
            </a:extLst>
          </p:cNvPr>
          <p:cNvSpPr/>
          <p:nvPr/>
        </p:nvSpPr>
        <p:spPr>
          <a:xfrm>
            <a:off x="33280502"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4" name="TextBox 103">
            <a:extLst>
              <a:ext uri="{FF2B5EF4-FFF2-40B4-BE49-F238E27FC236}">
                <a16:creationId xmlns:a16="http://schemas.microsoft.com/office/drawing/2014/main" id="{6549A0BA-B061-44CA-9791-37F8761EC4DE}"/>
              </a:ext>
            </a:extLst>
          </p:cNvPr>
          <p:cNvSpPr txBox="1"/>
          <p:nvPr/>
        </p:nvSpPr>
        <p:spPr>
          <a:xfrm>
            <a:off x="33189061"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INVESTMENT</a:t>
            </a:r>
          </a:p>
        </p:txBody>
      </p:sp>
      <p:sp>
        <p:nvSpPr>
          <p:cNvPr id="105" name="TextBox 104">
            <a:extLst>
              <a:ext uri="{FF2B5EF4-FFF2-40B4-BE49-F238E27FC236}">
                <a16:creationId xmlns:a16="http://schemas.microsoft.com/office/drawing/2014/main" id="{46E71FE8-6EF9-4FDA-B397-F2426B0C7C8F}"/>
              </a:ext>
            </a:extLst>
          </p:cNvPr>
          <p:cNvSpPr txBox="1"/>
          <p:nvPr/>
        </p:nvSpPr>
        <p:spPr>
          <a:xfrm>
            <a:off x="33189565"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106" name="TextBox 105">
            <a:extLst>
              <a:ext uri="{FF2B5EF4-FFF2-40B4-BE49-F238E27FC236}">
                <a16:creationId xmlns:a16="http://schemas.microsoft.com/office/drawing/2014/main" id="{322314D0-D144-4F1A-BDFB-2A206AEFC24F}"/>
              </a:ext>
            </a:extLst>
          </p:cNvPr>
          <p:cNvSpPr txBox="1"/>
          <p:nvPr/>
        </p:nvSpPr>
        <p:spPr>
          <a:xfrm>
            <a:off x="35359410"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107" name="TextBox 106">
            <a:extLst>
              <a:ext uri="{FF2B5EF4-FFF2-40B4-BE49-F238E27FC236}">
                <a16:creationId xmlns:a16="http://schemas.microsoft.com/office/drawing/2014/main" id="{A81405FD-AC77-49A3-8404-5B02AB50342B}"/>
              </a:ext>
            </a:extLst>
          </p:cNvPr>
          <p:cNvSpPr txBox="1"/>
          <p:nvPr/>
        </p:nvSpPr>
        <p:spPr>
          <a:xfrm>
            <a:off x="35412883"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108" name="Rectangle: Rounded Corners 107">
            <a:extLst>
              <a:ext uri="{FF2B5EF4-FFF2-40B4-BE49-F238E27FC236}">
                <a16:creationId xmlns:a16="http://schemas.microsoft.com/office/drawing/2014/main" id="{88354592-3149-4209-92E7-E41BB147960A}"/>
              </a:ext>
            </a:extLst>
          </p:cNvPr>
          <p:cNvSpPr/>
          <p:nvPr/>
        </p:nvSpPr>
        <p:spPr>
          <a:xfrm>
            <a:off x="33273539"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109" name="Rectangle: Rounded Corners 108">
            <a:extLst>
              <a:ext uri="{FF2B5EF4-FFF2-40B4-BE49-F238E27FC236}">
                <a16:creationId xmlns:a16="http://schemas.microsoft.com/office/drawing/2014/main" id="{F87BFE15-DE7D-4A0C-8F12-982912D59D83}"/>
              </a:ext>
            </a:extLst>
          </p:cNvPr>
          <p:cNvSpPr/>
          <p:nvPr/>
        </p:nvSpPr>
        <p:spPr>
          <a:xfrm>
            <a:off x="33264576"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110" name="Rectangle: Rounded Corners 109">
            <a:extLst>
              <a:ext uri="{FF2B5EF4-FFF2-40B4-BE49-F238E27FC236}">
                <a16:creationId xmlns:a16="http://schemas.microsoft.com/office/drawing/2014/main" id="{9EE64084-DC38-4D1F-913B-95E5A93D0A5C}"/>
              </a:ext>
            </a:extLst>
          </p:cNvPr>
          <p:cNvSpPr/>
          <p:nvPr/>
        </p:nvSpPr>
        <p:spPr>
          <a:xfrm>
            <a:off x="34109824"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111" name="TextBox 110">
            <a:extLst>
              <a:ext uri="{FF2B5EF4-FFF2-40B4-BE49-F238E27FC236}">
                <a16:creationId xmlns:a16="http://schemas.microsoft.com/office/drawing/2014/main" id="{BCF00D6B-E03E-4470-8F2C-675EF4722CFD}"/>
              </a:ext>
            </a:extLst>
          </p:cNvPr>
          <p:cNvSpPr txBox="1"/>
          <p:nvPr/>
        </p:nvSpPr>
        <p:spPr>
          <a:xfrm>
            <a:off x="31542745"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INVESTMENT</a:t>
            </a:r>
          </a:p>
        </p:txBody>
      </p:sp>
      <p:sp>
        <p:nvSpPr>
          <p:cNvPr id="112" name="TextBox 111">
            <a:extLst>
              <a:ext uri="{FF2B5EF4-FFF2-40B4-BE49-F238E27FC236}">
                <a16:creationId xmlns:a16="http://schemas.microsoft.com/office/drawing/2014/main" id="{60991CAD-E46E-476F-9E39-477134AF6F6D}"/>
              </a:ext>
            </a:extLst>
          </p:cNvPr>
          <p:cNvSpPr txBox="1"/>
          <p:nvPr/>
        </p:nvSpPr>
        <p:spPr>
          <a:xfrm>
            <a:off x="29532441" y="1745255"/>
            <a:ext cx="158871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05</a:t>
            </a:r>
          </a:p>
        </p:txBody>
      </p:sp>
      <p:sp>
        <p:nvSpPr>
          <p:cNvPr id="81" name="TextBox 80">
            <a:extLst>
              <a:ext uri="{FF2B5EF4-FFF2-40B4-BE49-F238E27FC236}">
                <a16:creationId xmlns:a16="http://schemas.microsoft.com/office/drawing/2014/main" id="{054F65C5-92FB-0C6F-69D1-792772C06DD7}"/>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05</a:t>
            </a:r>
          </a:p>
        </p:txBody>
      </p:sp>
      <p:pic>
        <p:nvPicPr>
          <p:cNvPr id="113" name="Picture 112" descr="A picture containing text, clipart&#10;&#10;Description automatically generated">
            <a:extLst>
              <a:ext uri="{FF2B5EF4-FFF2-40B4-BE49-F238E27FC236}">
                <a16:creationId xmlns:a16="http://schemas.microsoft.com/office/drawing/2014/main" id="{65047EFB-A9DC-2587-7DA7-F76B94D80310}"/>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42553" y="153735"/>
            <a:ext cx="2263112" cy="555330"/>
          </a:xfrm>
          <a:prstGeom prst="rect">
            <a:avLst/>
          </a:prstGeom>
        </p:spPr>
      </p:pic>
      <p:sp>
        <p:nvSpPr>
          <p:cNvPr id="114" name="TextBox 113">
            <a:extLst>
              <a:ext uri="{FF2B5EF4-FFF2-40B4-BE49-F238E27FC236}">
                <a16:creationId xmlns:a16="http://schemas.microsoft.com/office/drawing/2014/main" id="{B8CF0EEB-99CF-4E96-6C15-8F8D5B17E890}"/>
              </a:ext>
            </a:extLst>
          </p:cNvPr>
          <p:cNvSpPr txBox="1"/>
          <p:nvPr/>
        </p:nvSpPr>
        <p:spPr>
          <a:xfrm>
            <a:off x="9685374" y="196531"/>
            <a:ext cx="4385187" cy="461665"/>
          </a:xfrm>
          <a:prstGeom prst="rect">
            <a:avLst/>
          </a:prstGeom>
          <a:noFill/>
        </p:spPr>
        <p:txBody>
          <a:bodyPr wrap="square" rtlCol="0">
            <a:spAutoFit/>
          </a:bodyPr>
          <a:lstStyle/>
          <a:p>
            <a:r>
              <a:rPr lang="en-IN" sz="2400" dirty="0">
                <a:solidFill>
                  <a:schemeClr val="accent1">
                    <a:lumMod val="50000"/>
                  </a:schemeClr>
                </a:solidFill>
                <a:latin typeface="Raleway" panose="020B0503030101060003" pitchFamily="34" charset="0"/>
              </a:rPr>
              <a:t>Our Services</a:t>
            </a:r>
          </a:p>
        </p:txBody>
      </p:sp>
    </p:spTree>
    <p:extLst>
      <p:ext uri="{BB962C8B-B14F-4D97-AF65-F5344CB8AC3E}">
        <p14:creationId xmlns:p14="http://schemas.microsoft.com/office/powerpoint/2010/main" val="1941329485"/>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6" name="Straight Connector 5">
            <a:extLst>
              <a:ext uri="{FF2B5EF4-FFF2-40B4-BE49-F238E27FC236}">
                <a16:creationId xmlns:a16="http://schemas.microsoft.com/office/drawing/2014/main" id="{A9417F0A-CF37-474D-A13E-B1590BE33E8C}"/>
              </a:ext>
            </a:extLst>
          </p:cNvPr>
          <p:cNvCxnSpPr>
            <a:cxnSpLocks/>
          </p:cNvCxnSpPr>
          <p:nvPr/>
        </p:nvCxnSpPr>
        <p:spPr>
          <a:xfrm>
            <a:off x="585019" y="786129"/>
            <a:ext cx="11021962" cy="0"/>
          </a:xfrm>
          <a:prstGeom prst="line">
            <a:avLst/>
          </a:prstGeom>
          <a:ln>
            <a:solidFill>
              <a:schemeClr val="accent1">
                <a:lumMod val="40000"/>
                <a:lumOff val="60000"/>
              </a:schemeClr>
            </a:solidFill>
          </a:ln>
        </p:spPr>
        <p:style>
          <a:lnRef idx="1">
            <a:schemeClr val="accent1"/>
          </a:lnRef>
          <a:fillRef idx="0">
            <a:schemeClr val="accent1"/>
          </a:fillRef>
          <a:effectRef idx="0">
            <a:schemeClr val="accent1"/>
          </a:effectRef>
          <a:fontRef idx="minor">
            <a:schemeClr val="tx1"/>
          </a:fontRef>
        </p:style>
      </p:cxnSp>
      <p:sp>
        <p:nvSpPr>
          <p:cNvPr id="7" name="Rectangle 6">
            <a:extLst>
              <a:ext uri="{FF2B5EF4-FFF2-40B4-BE49-F238E27FC236}">
                <a16:creationId xmlns:a16="http://schemas.microsoft.com/office/drawing/2014/main" id="{39AC020A-B4C6-406D-95B2-7C087E818E8B}"/>
              </a:ext>
            </a:extLst>
          </p:cNvPr>
          <p:cNvSpPr/>
          <p:nvPr/>
        </p:nvSpPr>
        <p:spPr>
          <a:xfrm>
            <a:off x="0" y="786129"/>
            <a:ext cx="585019" cy="180000"/>
          </a:xfrm>
          <a:prstGeom prst="rect">
            <a:avLst/>
          </a:prstGeom>
          <a:solidFill>
            <a:schemeClr val="accent1">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6" name="Freeform: Shape 45">
            <a:extLst>
              <a:ext uri="{FF2B5EF4-FFF2-40B4-BE49-F238E27FC236}">
                <a16:creationId xmlns:a16="http://schemas.microsoft.com/office/drawing/2014/main" id="{F614488F-B5F0-47BD-98D4-6C749BBEC717}"/>
              </a:ext>
            </a:extLst>
          </p:cNvPr>
          <p:cNvSpPr/>
          <p:nvPr/>
        </p:nvSpPr>
        <p:spPr>
          <a:xfrm>
            <a:off x="-16586200"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 name="Rectangle: Rounded Corners 1">
            <a:extLst>
              <a:ext uri="{FF2B5EF4-FFF2-40B4-BE49-F238E27FC236}">
                <a16:creationId xmlns:a16="http://schemas.microsoft.com/office/drawing/2014/main" id="{C0430A92-38E2-4AC8-9432-1AD697C1F273}"/>
              </a:ext>
            </a:extLst>
          </p:cNvPr>
          <p:cNvSpPr/>
          <p:nvPr/>
        </p:nvSpPr>
        <p:spPr>
          <a:xfrm>
            <a:off x="-13236678"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2" name="Freeform: Shape 11">
            <a:extLst>
              <a:ext uri="{FF2B5EF4-FFF2-40B4-BE49-F238E27FC236}">
                <a16:creationId xmlns:a16="http://schemas.microsoft.com/office/drawing/2014/main" id="{42038AD2-DDDA-4EB4-9DDC-F01467217564}"/>
              </a:ext>
            </a:extLst>
          </p:cNvPr>
          <p:cNvSpPr/>
          <p:nvPr/>
        </p:nvSpPr>
        <p:spPr>
          <a:xfrm>
            <a:off x="-12243989"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1" name="Freeform: Shape 20">
            <a:extLst>
              <a:ext uri="{FF2B5EF4-FFF2-40B4-BE49-F238E27FC236}">
                <a16:creationId xmlns:a16="http://schemas.microsoft.com/office/drawing/2014/main" id="{7B08CB4D-B9F4-4809-8553-6BF8B3EC864D}"/>
              </a:ext>
            </a:extLst>
          </p:cNvPr>
          <p:cNvSpPr/>
          <p:nvPr/>
        </p:nvSpPr>
        <p:spPr>
          <a:xfrm>
            <a:off x="-13207568"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2" name="Rectangle: Rounded Corners 21">
            <a:extLst>
              <a:ext uri="{FF2B5EF4-FFF2-40B4-BE49-F238E27FC236}">
                <a16:creationId xmlns:a16="http://schemas.microsoft.com/office/drawing/2014/main" id="{30CA0D4D-B035-4BE3-8F21-03C0816D9EEF}"/>
              </a:ext>
            </a:extLst>
          </p:cNvPr>
          <p:cNvSpPr/>
          <p:nvPr/>
        </p:nvSpPr>
        <p:spPr>
          <a:xfrm>
            <a:off x="-10697168" y="4441718"/>
            <a:ext cx="1700487" cy="1558780"/>
          </a:xfrm>
          <a:prstGeom prst="roundRect">
            <a:avLst>
              <a:gd name="adj" fmla="val 29352"/>
            </a:avLst>
          </a:prstGeom>
          <a:blipFill dpi="0" rotWithShape="1">
            <a:blip r:embed="rId2"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3" name="Rectangle: Rounded Corners 22">
            <a:extLst>
              <a:ext uri="{FF2B5EF4-FFF2-40B4-BE49-F238E27FC236}">
                <a16:creationId xmlns:a16="http://schemas.microsoft.com/office/drawing/2014/main" id="{AD1EFAE7-5FA6-4C72-BC90-350A3F14DFC0}"/>
              </a:ext>
            </a:extLst>
          </p:cNvPr>
          <p:cNvSpPr/>
          <p:nvPr/>
        </p:nvSpPr>
        <p:spPr>
          <a:xfrm>
            <a:off x="-12731669"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4" name="TextBox 23">
            <a:extLst>
              <a:ext uri="{FF2B5EF4-FFF2-40B4-BE49-F238E27FC236}">
                <a16:creationId xmlns:a16="http://schemas.microsoft.com/office/drawing/2014/main" id="{4DC89B14-8275-4CCA-AEB8-C8DACA706403}"/>
              </a:ext>
            </a:extLst>
          </p:cNvPr>
          <p:cNvSpPr txBox="1"/>
          <p:nvPr/>
        </p:nvSpPr>
        <p:spPr>
          <a:xfrm>
            <a:off x="-12823110"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CORPORATE</a:t>
            </a:r>
          </a:p>
        </p:txBody>
      </p:sp>
      <p:sp>
        <p:nvSpPr>
          <p:cNvPr id="25" name="TextBox 24">
            <a:extLst>
              <a:ext uri="{FF2B5EF4-FFF2-40B4-BE49-F238E27FC236}">
                <a16:creationId xmlns:a16="http://schemas.microsoft.com/office/drawing/2014/main" id="{1C286592-182C-4C4D-A741-161A828D4495}"/>
              </a:ext>
            </a:extLst>
          </p:cNvPr>
          <p:cNvSpPr txBox="1"/>
          <p:nvPr/>
        </p:nvSpPr>
        <p:spPr>
          <a:xfrm>
            <a:off x="-12822606"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26" name="TextBox 25">
            <a:extLst>
              <a:ext uri="{FF2B5EF4-FFF2-40B4-BE49-F238E27FC236}">
                <a16:creationId xmlns:a16="http://schemas.microsoft.com/office/drawing/2014/main" id="{41F29E73-25FF-467A-868C-6028F6533BDD}"/>
              </a:ext>
            </a:extLst>
          </p:cNvPr>
          <p:cNvSpPr txBox="1"/>
          <p:nvPr/>
        </p:nvSpPr>
        <p:spPr>
          <a:xfrm>
            <a:off x="-10652761"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27" name="TextBox 26">
            <a:extLst>
              <a:ext uri="{FF2B5EF4-FFF2-40B4-BE49-F238E27FC236}">
                <a16:creationId xmlns:a16="http://schemas.microsoft.com/office/drawing/2014/main" id="{00BF4296-0C75-44FA-98D2-123EF14BC1E3}"/>
              </a:ext>
            </a:extLst>
          </p:cNvPr>
          <p:cNvSpPr txBox="1"/>
          <p:nvPr/>
        </p:nvSpPr>
        <p:spPr>
          <a:xfrm>
            <a:off x="-10599288"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29" name="Rectangle: Rounded Corners 28">
            <a:extLst>
              <a:ext uri="{FF2B5EF4-FFF2-40B4-BE49-F238E27FC236}">
                <a16:creationId xmlns:a16="http://schemas.microsoft.com/office/drawing/2014/main" id="{7803F1D4-0BFF-4FC8-813F-0243CF397B07}"/>
              </a:ext>
            </a:extLst>
          </p:cNvPr>
          <p:cNvSpPr/>
          <p:nvPr/>
        </p:nvSpPr>
        <p:spPr>
          <a:xfrm>
            <a:off x="-12738632"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31" name="Rectangle: Rounded Corners 30">
            <a:extLst>
              <a:ext uri="{FF2B5EF4-FFF2-40B4-BE49-F238E27FC236}">
                <a16:creationId xmlns:a16="http://schemas.microsoft.com/office/drawing/2014/main" id="{78D0866C-8BF6-4FEA-A661-117223D0392E}"/>
              </a:ext>
            </a:extLst>
          </p:cNvPr>
          <p:cNvSpPr/>
          <p:nvPr/>
        </p:nvSpPr>
        <p:spPr>
          <a:xfrm>
            <a:off x="-12747595"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33" name="Rectangle: Rounded Corners 32">
            <a:extLst>
              <a:ext uri="{FF2B5EF4-FFF2-40B4-BE49-F238E27FC236}">
                <a16:creationId xmlns:a16="http://schemas.microsoft.com/office/drawing/2014/main" id="{0A9209C1-24D8-43E8-B2BC-35F245DD22B6}"/>
              </a:ext>
            </a:extLst>
          </p:cNvPr>
          <p:cNvSpPr/>
          <p:nvPr/>
        </p:nvSpPr>
        <p:spPr>
          <a:xfrm>
            <a:off x="-11902347"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39" name="TextBox 38">
            <a:extLst>
              <a:ext uri="{FF2B5EF4-FFF2-40B4-BE49-F238E27FC236}">
                <a16:creationId xmlns:a16="http://schemas.microsoft.com/office/drawing/2014/main" id="{CB02504E-BD2F-4D22-807F-85024CBD0EC6}"/>
              </a:ext>
            </a:extLst>
          </p:cNvPr>
          <p:cNvSpPr txBox="1"/>
          <p:nvPr/>
        </p:nvSpPr>
        <p:spPr>
          <a:xfrm>
            <a:off x="-14469426"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CORPORATE</a:t>
            </a:r>
          </a:p>
        </p:txBody>
      </p:sp>
      <p:sp>
        <p:nvSpPr>
          <p:cNvPr id="40" name="TextBox 39">
            <a:extLst>
              <a:ext uri="{FF2B5EF4-FFF2-40B4-BE49-F238E27FC236}">
                <a16:creationId xmlns:a16="http://schemas.microsoft.com/office/drawing/2014/main" id="{383A3F8F-63FC-45DA-8B9F-70602C2DCED7}"/>
              </a:ext>
            </a:extLst>
          </p:cNvPr>
          <p:cNvSpPr txBox="1"/>
          <p:nvPr/>
        </p:nvSpPr>
        <p:spPr>
          <a:xfrm>
            <a:off x="-16479730" y="1745255"/>
            <a:ext cx="136196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01</a:t>
            </a:r>
          </a:p>
        </p:txBody>
      </p:sp>
      <p:sp>
        <p:nvSpPr>
          <p:cNvPr id="50" name="Freeform: Shape 49">
            <a:extLst>
              <a:ext uri="{FF2B5EF4-FFF2-40B4-BE49-F238E27FC236}">
                <a16:creationId xmlns:a16="http://schemas.microsoft.com/office/drawing/2014/main" id="{2648AD1F-F7C9-4545-AEB7-3A3A6B2C004A}"/>
              </a:ext>
            </a:extLst>
          </p:cNvPr>
          <p:cNvSpPr/>
          <p:nvPr/>
        </p:nvSpPr>
        <p:spPr>
          <a:xfrm>
            <a:off x="-8074007"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1" name="Rectangle: Rounded Corners 50">
            <a:extLst>
              <a:ext uri="{FF2B5EF4-FFF2-40B4-BE49-F238E27FC236}">
                <a16:creationId xmlns:a16="http://schemas.microsoft.com/office/drawing/2014/main" id="{F690BA4E-D8F0-4A45-B64E-A9A563F5D8CD}"/>
              </a:ext>
            </a:extLst>
          </p:cNvPr>
          <p:cNvSpPr/>
          <p:nvPr/>
        </p:nvSpPr>
        <p:spPr>
          <a:xfrm>
            <a:off x="-4724485"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2" name="Freeform: Shape 51">
            <a:extLst>
              <a:ext uri="{FF2B5EF4-FFF2-40B4-BE49-F238E27FC236}">
                <a16:creationId xmlns:a16="http://schemas.microsoft.com/office/drawing/2014/main" id="{5D243ED6-81F2-42B8-B407-8D14311802CA}"/>
              </a:ext>
            </a:extLst>
          </p:cNvPr>
          <p:cNvSpPr/>
          <p:nvPr/>
        </p:nvSpPr>
        <p:spPr>
          <a:xfrm>
            <a:off x="-3731796"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53" name="Freeform: Shape 52">
            <a:extLst>
              <a:ext uri="{FF2B5EF4-FFF2-40B4-BE49-F238E27FC236}">
                <a16:creationId xmlns:a16="http://schemas.microsoft.com/office/drawing/2014/main" id="{69E0AF18-E31E-438F-8654-280526068C64}"/>
              </a:ext>
            </a:extLst>
          </p:cNvPr>
          <p:cNvSpPr/>
          <p:nvPr/>
        </p:nvSpPr>
        <p:spPr>
          <a:xfrm>
            <a:off x="-4695375"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54" name="Rectangle: Rounded Corners 53">
            <a:extLst>
              <a:ext uri="{FF2B5EF4-FFF2-40B4-BE49-F238E27FC236}">
                <a16:creationId xmlns:a16="http://schemas.microsoft.com/office/drawing/2014/main" id="{BDBC7F89-8149-4CEC-A9ED-5383C5DF3D62}"/>
              </a:ext>
            </a:extLst>
          </p:cNvPr>
          <p:cNvSpPr/>
          <p:nvPr/>
        </p:nvSpPr>
        <p:spPr>
          <a:xfrm>
            <a:off x="-2184975" y="4441718"/>
            <a:ext cx="1700487" cy="1558780"/>
          </a:xfrm>
          <a:prstGeom prst="roundRect">
            <a:avLst>
              <a:gd name="adj" fmla="val 29352"/>
            </a:avLst>
          </a:prstGeom>
          <a:blipFill dpi="0" rotWithShape="1">
            <a:blip r:embed="rId3"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5" name="Rectangle: Rounded Corners 54">
            <a:extLst>
              <a:ext uri="{FF2B5EF4-FFF2-40B4-BE49-F238E27FC236}">
                <a16:creationId xmlns:a16="http://schemas.microsoft.com/office/drawing/2014/main" id="{B16F2DC1-49D0-461B-8E3E-D34345FB22F1}"/>
              </a:ext>
            </a:extLst>
          </p:cNvPr>
          <p:cNvSpPr/>
          <p:nvPr/>
        </p:nvSpPr>
        <p:spPr>
          <a:xfrm>
            <a:off x="-4219476"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6" name="TextBox 55">
            <a:extLst>
              <a:ext uri="{FF2B5EF4-FFF2-40B4-BE49-F238E27FC236}">
                <a16:creationId xmlns:a16="http://schemas.microsoft.com/office/drawing/2014/main" id="{9DAB4C44-BE52-40AC-9456-2DE8271BD29E}"/>
              </a:ext>
            </a:extLst>
          </p:cNvPr>
          <p:cNvSpPr txBox="1"/>
          <p:nvPr/>
        </p:nvSpPr>
        <p:spPr>
          <a:xfrm>
            <a:off x="-4310917"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GROWTH</a:t>
            </a:r>
          </a:p>
        </p:txBody>
      </p:sp>
      <p:sp>
        <p:nvSpPr>
          <p:cNvPr id="57" name="TextBox 56">
            <a:extLst>
              <a:ext uri="{FF2B5EF4-FFF2-40B4-BE49-F238E27FC236}">
                <a16:creationId xmlns:a16="http://schemas.microsoft.com/office/drawing/2014/main" id="{911D7E1E-3545-4612-82AE-4E8A648B23F5}"/>
              </a:ext>
            </a:extLst>
          </p:cNvPr>
          <p:cNvSpPr txBox="1"/>
          <p:nvPr/>
        </p:nvSpPr>
        <p:spPr>
          <a:xfrm>
            <a:off x="-4310413"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58" name="TextBox 57">
            <a:extLst>
              <a:ext uri="{FF2B5EF4-FFF2-40B4-BE49-F238E27FC236}">
                <a16:creationId xmlns:a16="http://schemas.microsoft.com/office/drawing/2014/main" id="{5848255D-4254-42B7-B714-133EBF4EAD77}"/>
              </a:ext>
            </a:extLst>
          </p:cNvPr>
          <p:cNvSpPr txBox="1"/>
          <p:nvPr/>
        </p:nvSpPr>
        <p:spPr>
          <a:xfrm>
            <a:off x="-2140568"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59" name="TextBox 58">
            <a:extLst>
              <a:ext uri="{FF2B5EF4-FFF2-40B4-BE49-F238E27FC236}">
                <a16:creationId xmlns:a16="http://schemas.microsoft.com/office/drawing/2014/main" id="{B5175C09-94CA-4C17-852A-8312202932A3}"/>
              </a:ext>
            </a:extLst>
          </p:cNvPr>
          <p:cNvSpPr txBox="1"/>
          <p:nvPr/>
        </p:nvSpPr>
        <p:spPr>
          <a:xfrm>
            <a:off x="-2087095"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60" name="Rectangle: Rounded Corners 59">
            <a:extLst>
              <a:ext uri="{FF2B5EF4-FFF2-40B4-BE49-F238E27FC236}">
                <a16:creationId xmlns:a16="http://schemas.microsoft.com/office/drawing/2014/main" id="{D7AB0709-CEC7-491E-8CDB-32D8DAF96D0A}"/>
              </a:ext>
            </a:extLst>
          </p:cNvPr>
          <p:cNvSpPr/>
          <p:nvPr/>
        </p:nvSpPr>
        <p:spPr>
          <a:xfrm>
            <a:off x="-4226439"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61" name="Rectangle: Rounded Corners 60">
            <a:extLst>
              <a:ext uri="{FF2B5EF4-FFF2-40B4-BE49-F238E27FC236}">
                <a16:creationId xmlns:a16="http://schemas.microsoft.com/office/drawing/2014/main" id="{55BD079A-9A27-44FF-8AB7-55592F5CABED}"/>
              </a:ext>
            </a:extLst>
          </p:cNvPr>
          <p:cNvSpPr/>
          <p:nvPr/>
        </p:nvSpPr>
        <p:spPr>
          <a:xfrm>
            <a:off x="-4235402"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62" name="Rectangle: Rounded Corners 61">
            <a:extLst>
              <a:ext uri="{FF2B5EF4-FFF2-40B4-BE49-F238E27FC236}">
                <a16:creationId xmlns:a16="http://schemas.microsoft.com/office/drawing/2014/main" id="{8E51D323-7747-4464-97F5-6B321ABD6D81}"/>
              </a:ext>
            </a:extLst>
          </p:cNvPr>
          <p:cNvSpPr/>
          <p:nvPr/>
        </p:nvSpPr>
        <p:spPr>
          <a:xfrm>
            <a:off x="-3390154"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63" name="TextBox 62">
            <a:extLst>
              <a:ext uri="{FF2B5EF4-FFF2-40B4-BE49-F238E27FC236}">
                <a16:creationId xmlns:a16="http://schemas.microsoft.com/office/drawing/2014/main" id="{3BB6EF08-C5F7-4A82-9185-768F77520BB8}"/>
              </a:ext>
            </a:extLst>
          </p:cNvPr>
          <p:cNvSpPr txBox="1"/>
          <p:nvPr/>
        </p:nvSpPr>
        <p:spPr>
          <a:xfrm>
            <a:off x="-5957233"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GROWTH</a:t>
            </a:r>
          </a:p>
        </p:txBody>
      </p:sp>
      <p:sp>
        <p:nvSpPr>
          <p:cNvPr id="64" name="TextBox 63">
            <a:extLst>
              <a:ext uri="{FF2B5EF4-FFF2-40B4-BE49-F238E27FC236}">
                <a16:creationId xmlns:a16="http://schemas.microsoft.com/office/drawing/2014/main" id="{9946DE2E-817A-4791-AEC7-5886C5410C56}"/>
              </a:ext>
            </a:extLst>
          </p:cNvPr>
          <p:cNvSpPr txBox="1"/>
          <p:nvPr/>
        </p:nvSpPr>
        <p:spPr>
          <a:xfrm>
            <a:off x="-7967538" y="1745255"/>
            <a:ext cx="158871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02</a:t>
            </a:r>
          </a:p>
        </p:txBody>
      </p:sp>
      <p:sp>
        <p:nvSpPr>
          <p:cNvPr id="66" name="Freeform: Shape 65">
            <a:extLst>
              <a:ext uri="{FF2B5EF4-FFF2-40B4-BE49-F238E27FC236}">
                <a16:creationId xmlns:a16="http://schemas.microsoft.com/office/drawing/2014/main" id="{1E7081E5-C030-49F5-8601-645FA241F5D3}"/>
              </a:ext>
            </a:extLst>
          </p:cNvPr>
          <p:cNvSpPr/>
          <p:nvPr/>
        </p:nvSpPr>
        <p:spPr>
          <a:xfrm>
            <a:off x="438186"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7" name="Rectangle: Rounded Corners 66">
            <a:extLst>
              <a:ext uri="{FF2B5EF4-FFF2-40B4-BE49-F238E27FC236}">
                <a16:creationId xmlns:a16="http://schemas.microsoft.com/office/drawing/2014/main" id="{A0341B39-E250-4639-BADF-CB3C559CBB12}"/>
              </a:ext>
            </a:extLst>
          </p:cNvPr>
          <p:cNvSpPr/>
          <p:nvPr/>
        </p:nvSpPr>
        <p:spPr>
          <a:xfrm>
            <a:off x="3787708"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8" name="Freeform: Shape 67">
            <a:extLst>
              <a:ext uri="{FF2B5EF4-FFF2-40B4-BE49-F238E27FC236}">
                <a16:creationId xmlns:a16="http://schemas.microsoft.com/office/drawing/2014/main" id="{FB68196F-36C5-4332-9FAE-DD67548CAD5E}"/>
              </a:ext>
            </a:extLst>
          </p:cNvPr>
          <p:cNvSpPr/>
          <p:nvPr/>
        </p:nvSpPr>
        <p:spPr>
          <a:xfrm>
            <a:off x="4780397"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69" name="Freeform: Shape 68">
            <a:extLst>
              <a:ext uri="{FF2B5EF4-FFF2-40B4-BE49-F238E27FC236}">
                <a16:creationId xmlns:a16="http://schemas.microsoft.com/office/drawing/2014/main" id="{62A4265D-E322-4FDA-9B40-33B852F29F77}"/>
              </a:ext>
            </a:extLst>
          </p:cNvPr>
          <p:cNvSpPr/>
          <p:nvPr/>
        </p:nvSpPr>
        <p:spPr>
          <a:xfrm>
            <a:off x="3816818"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70" name="Rectangle: Rounded Corners 69">
            <a:extLst>
              <a:ext uri="{FF2B5EF4-FFF2-40B4-BE49-F238E27FC236}">
                <a16:creationId xmlns:a16="http://schemas.microsoft.com/office/drawing/2014/main" id="{315506AF-EFEA-4432-AB4B-5C2F35567FAB}"/>
              </a:ext>
            </a:extLst>
          </p:cNvPr>
          <p:cNvSpPr/>
          <p:nvPr/>
        </p:nvSpPr>
        <p:spPr>
          <a:xfrm>
            <a:off x="6327218" y="4441718"/>
            <a:ext cx="1700487" cy="1558780"/>
          </a:xfrm>
          <a:prstGeom prst="roundRect">
            <a:avLst>
              <a:gd name="adj" fmla="val 29352"/>
            </a:avLst>
          </a:prstGeom>
          <a:blipFill dpi="0" rotWithShape="1">
            <a:blip r:embed="rId4"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1" name="Rectangle: Rounded Corners 70">
            <a:extLst>
              <a:ext uri="{FF2B5EF4-FFF2-40B4-BE49-F238E27FC236}">
                <a16:creationId xmlns:a16="http://schemas.microsoft.com/office/drawing/2014/main" id="{27190461-91D6-4E55-BC5D-36F509CCF336}"/>
              </a:ext>
            </a:extLst>
          </p:cNvPr>
          <p:cNvSpPr/>
          <p:nvPr/>
        </p:nvSpPr>
        <p:spPr>
          <a:xfrm>
            <a:off x="4292717"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2" name="TextBox 71">
            <a:extLst>
              <a:ext uri="{FF2B5EF4-FFF2-40B4-BE49-F238E27FC236}">
                <a16:creationId xmlns:a16="http://schemas.microsoft.com/office/drawing/2014/main" id="{913F1945-C9FF-494B-B7D1-8F329D2D3855}"/>
              </a:ext>
            </a:extLst>
          </p:cNvPr>
          <p:cNvSpPr txBox="1"/>
          <p:nvPr/>
        </p:nvSpPr>
        <p:spPr>
          <a:xfrm>
            <a:off x="4201276"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BUDGET</a:t>
            </a:r>
          </a:p>
        </p:txBody>
      </p:sp>
      <p:sp>
        <p:nvSpPr>
          <p:cNvPr id="73" name="TextBox 72">
            <a:extLst>
              <a:ext uri="{FF2B5EF4-FFF2-40B4-BE49-F238E27FC236}">
                <a16:creationId xmlns:a16="http://schemas.microsoft.com/office/drawing/2014/main" id="{187E782E-9610-4A03-8BC9-54C23DAAD5E8}"/>
              </a:ext>
            </a:extLst>
          </p:cNvPr>
          <p:cNvSpPr txBox="1"/>
          <p:nvPr/>
        </p:nvSpPr>
        <p:spPr>
          <a:xfrm>
            <a:off x="4201780"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74" name="TextBox 73">
            <a:extLst>
              <a:ext uri="{FF2B5EF4-FFF2-40B4-BE49-F238E27FC236}">
                <a16:creationId xmlns:a16="http://schemas.microsoft.com/office/drawing/2014/main" id="{84F032F3-C018-4B69-8BFD-0A840A0F6580}"/>
              </a:ext>
            </a:extLst>
          </p:cNvPr>
          <p:cNvSpPr txBox="1"/>
          <p:nvPr/>
        </p:nvSpPr>
        <p:spPr>
          <a:xfrm>
            <a:off x="6371625"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75" name="TextBox 74">
            <a:extLst>
              <a:ext uri="{FF2B5EF4-FFF2-40B4-BE49-F238E27FC236}">
                <a16:creationId xmlns:a16="http://schemas.microsoft.com/office/drawing/2014/main" id="{A7B10C3C-D69F-4826-988D-38FF339F1385}"/>
              </a:ext>
            </a:extLst>
          </p:cNvPr>
          <p:cNvSpPr txBox="1"/>
          <p:nvPr/>
        </p:nvSpPr>
        <p:spPr>
          <a:xfrm>
            <a:off x="6425098"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76" name="Rectangle: Rounded Corners 75">
            <a:extLst>
              <a:ext uri="{FF2B5EF4-FFF2-40B4-BE49-F238E27FC236}">
                <a16:creationId xmlns:a16="http://schemas.microsoft.com/office/drawing/2014/main" id="{590A3D5E-554C-4BDE-8CFB-88CDF1FA52C9}"/>
              </a:ext>
            </a:extLst>
          </p:cNvPr>
          <p:cNvSpPr/>
          <p:nvPr/>
        </p:nvSpPr>
        <p:spPr>
          <a:xfrm>
            <a:off x="4285754"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77" name="Rectangle: Rounded Corners 76">
            <a:extLst>
              <a:ext uri="{FF2B5EF4-FFF2-40B4-BE49-F238E27FC236}">
                <a16:creationId xmlns:a16="http://schemas.microsoft.com/office/drawing/2014/main" id="{58838FA9-FCB4-4A20-A25B-578697589356}"/>
              </a:ext>
            </a:extLst>
          </p:cNvPr>
          <p:cNvSpPr/>
          <p:nvPr/>
        </p:nvSpPr>
        <p:spPr>
          <a:xfrm>
            <a:off x="4276791"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78" name="Rectangle: Rounded Corners 77">
            <a:extLst>
              <a:ext uri="{FF2B5EF4-FFF2-40B4-BE49-F238E27FC236}">
                <a16:creationId xmlns:a16="http://schemas.microsoft.com/office/drawing/2014/main" id="{689AF514-223A-4E0C-BF53-96F239EF53DC}"/>
              </a:ext>
            </a:extLst>
          </p:cNvPr>
          <p:cNvSpPr/>
          <p:nvPr/>
        </p:nvSpPr>
        <p:spPr>
          <a:xfrm>
            <a:off x="5122039"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79" name="TextBox 78">
            <a:extLst>
              <a:ext uri="{FF2B5EF4-FFF2-40B4-BE49-F238E27FC236}">
                <a16:creationId xmlns:a16="http://schemas.microsoft.com/office/drawing/2014/main" id="{2ADBD057-A5B3-4CE2-949E-70A37C9F0629}"/>
              </a:ext>
            </a:extLst>
          </p:cNvPr>
          <p:cNvSpPr txBox="1"/>
          <p:nvPr/>
        </p:nvSpPr>
        <p:spPr>
          <a:xfrm>
            <a:off x="2554960"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BUDGET</a:t>
            </a:r>
          </a:p>
        </p:txBody>
      </p:sp>
      <p:sp>
        <p:nvSpPr>
          <p:cNvPr id="80" name="TextBox 79">
            <a:extLst>
              <a:ext uri="{FF2B5EF4-FFF2-40B4-BE49-F238E27FC236}">
                <a16:creationId xmlns:a16="http://schemas.microsoft.com/office/drawing/2014/main" id="{F7BC376C-FE3D-4937-85B5-686079C041C8}"/>
              </a:ext>
            </a:extLst>
          </p:cNvPr>
          <p:cNvSpPr txBox="1"/>
          <p:nvPr/>
        </p:nvSpPr>
        <p:spPr>
          <a:xfrm>
            <a:off x="544655" y="1745255"/>
            <a:ext cx="178865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03</a:t>
            </a:r>
          </a:p>
        </p:txBody>
      </p:sp>
      <p:sp>
        <p:nvSpPr>
          <p:cNvPr id="82" name="Freeform: Shape 81">
            <a:extLst>
              <a:ext uri="{FF2B5EF4-FFF2-40B4-BE49-F238E27FC236}">
                <a16:creationId xmlns:a16="http://schemas.microsoft.com/office/drawing/2014/main" id="{FA46A74B-362B-468F-86B7-6EE920CEDDE4}"/>
              </a:ext>
            </a:extLst>
          </p:cNvPr>
          <p:cNvSpPr/>
          <p:nvPr/>
        </p:nvSpPr>
        <p:spPr>
          <a:xfrm>
            <a:off x="8950379"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3" name="Rectangle: Rounded Corners 82">
            <a:extLst>
              <a:ext uri="{FF2B5EF4-FFF2-40B4-BE49-F238E27FC236}">
                <a16:creationId xmlns:a16="http://schemas.microsoft.com/office/drawing/2014/main" id="{07EBACEF-2189-4FEB-8DDD-4BBA9CCF2B95}"/>
              </a:ext>
            </a:extLst>
          </p:cNvPr>
          <p:cNvSpPr/>
          <p:nvPr/>
        </p:nvSpPr>
        <p:spPr>
          <a:xfrm>
            <a:off x="12299901"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4" name="Freeform: Shape 83">
            <a:extLst>
              <a:ext uri="{FF2B5EF4-FFF2-40B4-BE49-F238E27FC236}">
                <a16:creationId xmlns:a16="http://schemas.microsoft.com/office/drawing/2014/main" id="{B5120E7F-98A6-4905-84DD-CFFCD545E212}"/>
              </a:ext>
            </a:extLst>
          </p:cNvPr>
          <p:cNvSpPr/>
          <p:nvPr/>
        </p:nvSpPr>
        <p:spPr>
          <a:xfrm>
            <a:off x="13292590"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85" name="Freeform: Shape 84">
            <a:extLst>
              <a:ext uri="{FF2B5EF4-FFF2-40B4-BE49-F238E27FC236}">
                <a16:creationId xmlns:a16="http://schemas.microsoft.com/office/drawing/2014/main" id="{4B594AF4-DE0B-48AB-A34D-79DA2C705FF1}"/>
              </a:ext>
            </a:extLst>
          </p:cNvPr>
          <p:cNvSpPr/>
          <p:nvPr/>
        </p:nvSpPr>
        <p:spPr>
          <a:xfrm>
            <a:off x="12329011"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86" name="Rectangle: Rounded Corners 85">
            <a:extLst>
              <a:ext uri="{FF2B5EF4-FFF2-40B4-BE49-F238E27FC236}">
                <a16:creationId xmlns:a16="http://schemas.microsoft.com/office/drawing/2014/main" id="{594D1245-9F89-4961-A72A-FB1F11462452}"/>
              </a:ext>
            </a:extLst>
          </p:cNvPr>
          <p:cNvSpPr/>
          <p:nvPr/>
        </p:nvSpPr>
        <p:spPr>
          <a:xfrm>
            <a:off x="14839411" y="4441718"/>
            <a:ext cx="1700487" cy="1558780"/>
          </a:xfrm>
          <a:prstGeom prst="roundRect">
            <a:avLst>
              <a:gd name="adj" fmla="val 29352"/>
            </a:avLst>
          </a:prstGeom>
          <a:blipFill dpi="0" rotWithShape="1">
            <a:blip r:embed="rId5"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7" name="Rectangle: Rounded Corners 86">
            <a:extLst>
              <a:ext uri="{FF2B5EF4-FFF2-40B4-BE49-F238E27FC236}">
                <a16:creationId xmlns:a16="http://schemas.microsoft.com/office/drawing/2014/main" id="{2D15BC4E-1E86-4E4A-8BC3-52557B9DDD7C}"/>
              </a:ext>
            </a:extLst>
          </p:cNvPr>
          <p:cNvSpPr/>
          <p:nvPr/>
        </p:nvSpPr>
        <p:spPr>
          <a:xfrm>
            <a:off x="12804910"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8" name="TextBox 87">
            <a:extLst>
              <a:ext uri="{FF2B5EF4-FFF2-40B4-BE49-F238E27FC236}">
                <a16:creationId xmlns:a16="http://schemas.microsoft.com/office/drawing/2014/main" id="{BD862805-3832-4659-A511-BE86CEE8ACDA}"/>
              </a:ext>
            </a:extLst>
          </p:cNvPr>
          <p:cNvSpPr txBox="1"/>
          <p:nvPr/>
        </p:nvSpPr>
        <p:spPr>
          <a:xfrm>
            <a:off x="12713469"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LIQUIDITY</a:t>
            </a:r>
          </a:p>
        </p:txBody>
      </p:sp>
      <p:sp>
        <p:nvSpPr>
          <p:cNvPr id="89" name="TextBox 88">
            <a:extLst>
              <a:ext uri="{FF2B5EF4-FFF2-40B4-BE49-F238E27FC236}">
                <a16:creationId xmlns:a16="http://schemas.microsoft.com/office/drawing/2014/main" id="{0C6C5561-BFCC-4BFB-A2FF-F4C5E49FC66A}"/>
              </a:ext>
            </a:extLst>
          </p:cNvPr>
          <p:cNvSpPr txBox="1"/>
          <p:nvPr/>
        </p:nvSpPr>
        <p:spPr>
          <a:xfrm>
            <a:off x="12713973"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90" name="TextBox 89">
            <a:extLst>
              <a:ext uri="{FF2B5EF4-FFF2-40B4-BE49-F238E27FC236}">
                <a16:creationId xmlns:a16="http://schemas.microsoft.com/office/drawing/2014/main" id="{4EC934EE-5993-41BA-B2E4-B0F082B863CC}"/>
              </a:ext>
            </a:extLst>
          </p:cNvPr>
          <p:cNvSpPr txBox="1"/>
          <p:nvPr/>
        </p:nvSpPr>
        <p:spPr>
          <a:xfrm>
            <a:off x="14883818"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91" name="TextBox 90">
            <a:extLst>
              <a:ext uri="{FF2B5EF4-FFF2-40B4-BE49-F238E27FC236}">
                <a16:creationId xmlns:a16="http://schemas.microsoft.com/office/drawing/2014/main" id="{92BF4FFC-BAFC-427B-9681-CC6E3AB25F18}"/>
              </a:ext>
            </a:extLst>
          </p:cNvPr>
          <p:cNvSpPr txBox="1"/>
          <p:nvPr/>
        </p:nvSpPr>
        <p:spPr>
          <a:xfrm>
            <a:off x="14937291"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92" name="Rectangle: Rounded Corners 91">
            <a:extLst>
              <a:ext uri="{FF2B5EF4-FFF2-40B4-BE49-F238E27FC236}">
                <a16:creationId xmlns:a16="http://schemas.microsoft.com/office/drawing/2014/main" id="{EE5FBDAA-38E1-4807-890F-FFA938C7C4B5}"/>
              </a:ext>
            </a:extLst>
          </p:cNvPr>
          <p:cNvSpPr/>
          <p:nvPr/>
        </p:nvSpPr>
        <p:spPr>
          <a:xfrm>
            <a:off x="12797947"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93" name="Rectangle: Rounded Corners 92">
            <a:extLst>
              <a:ext uri="{FF2B5EF4-FFF2-40B4-BE49-F238E27FC236}">
                <a16:creationId xmlns:a16="http://schemas.microsoft.com/office/drawing/2014/main" id="{DF5B3817-6709-4BB5-9F48-82C7DC988F0D}"/>
              </a:ext>
            </a:extLst>
          </p:cNvPr>
          <p:cNvSpPr/>
          <p:nvPr/>
        </p:nvSpPr>
        <p:spPr>
          <a:xfrm>
            <a:off x="12788984"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94" name="Rectangle: Rounded Corners 93">
            <a:extLst>
              <a:ext uri="{FF2B5EF4-FFF2-40B4-BE49-F238E27FC236}">
                <a16:creationId xmlns:a16="http://schemas.microsoft.com/office/drawing/2014/main" id="{2C6EE9C5-B708-4ABB-93D7-FBC4D69E65C0}"/>
              </a:ext>
            </a:extLst>
          </p:cNvPr>
          <p:cNvSpPr/>
          <p:nvPr/>
        </p:nvSpPr>
        <p:spPr>
          <a:xfrm>
            <a:off x="13634232"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95" name="TextBox 94">
            <a:extLst>
              <a:ext uri="{FF2B5EF4-FFF2-40B4-BE49-F238E27FC236}">
                <a16:creationId xmlns:a16="http://schemas.microsoft.com/office/drawing/2014/main" id="{013F02AE-CF83-443C-9584-69470FE227C1}"/>
              </a:ext>
            </a:extLst>
          </p:cNvPr>
          <p:cNvSpPr txBox="1"/>
          <p:nvPr/>
        </p:nvSpPr>
        <p:spPr>
          <a:xfrm>
            <a:off x="11067153"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LIQUIDITY</a:t>
            </a:r>
          </a:p>
        </p:txBody>
      </p:sp>
      <p:sp>
        <p:nvSpPr>
          <p:cNvPr id="96" name="TextBox 95">
            <a:extLst>
              <a:ext uri="{FF2B5EF4-FFF2-40B4-BE49-F238E27FC236}">
                <a16:creationId xmlns:a16="http://schemas.microsoft.com/office/drawing/2014/main" id="{C03D059B-E4C3-48D7-8F24-7CA49E72A5D8}"/>
              </a:ext>
            </a:extLst>
          </p:cNvPr>
          <p:cNvSpPr txBox="1"/>
          <p:nvPr/>
        </p:nvSpPr>
        <p:spPr>
          <a:xfrm>
            <a:off x="9056848" y="1745255"/>
            <a:ext cx="1772733"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04</a:t>
            </a:r>
          </a:p>
        </p:txBody>
      </p:sp>
      <p:sp>
        <p:nvSpPr>
          <p:cNvPr id="98" name="Freeform: Shape 97">
            <a:extLst>
              <a:ext uri="{FF2B5EF4-FFF2-40B4-BE49-F238E27FC236}">
                <a16:creationId xmlns:a16="http://schemas.microsoft.com/office/drawing/2014/main" id="{1F202BF5-D1B6-468E-8639-A449934BC9B5}"/>
              </a:ext>
            </a:extLst>
          </p:cNvPr>
          <p:cNvSpPr/>
          <p:nvPr/>
        </p:nvSpPr>
        <p:spPr>
          <a:xfrm>
            <a:off x="20967771"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9" name="Rectangle: Rounded Corners 98">
            <a:extLst>
              <a:ext uri="{FF2B5EF4-FFF2-40B4-BE49-F238E27FC236}">
                <a16:creationId xmlns:a16="http://schemas.microsoft.com/office/drawing/2014/main" id="{C7298F7D-9427-4AD4-ACE6-BBE64AFD6551}"/>
              </a:ext>
            </a:extLst>
          </p:cNvPr>
          <p:cNvSpPr/>
          <p:nvPr/>
        </p:nvSpPr>
        <p:spPr>
          <a:xfrm>
            <a:off x="24317293"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0" name="Freeform: Shape 99">
            <a:extLst>
              <a:ext uri="{FF2B5EF4-FFF2-40B4-BE49-F238E27FC236}">
                <a16:creationId xmlns:a16="http://schemas.microsoft.com/office/drawing/2014/main" id="{5FDC9203-DEBA-46F6-B6B9-F77EA982DDD8}"/>
              </a:ext>
            </a:extLst>
          </p:cNvPr>
          <p:cNvSpPr/>
          <p:nvPr/>
        </p:nvSpPr>
        <p:spPr>
          <a:xfrm>
            <a:off x="25309982"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01" name="Freeform: Shape 100">
            <a:extLst>
              <a:ext uri="{FF2B5EF4-FFF2-40B4-BE49-F238E27FC236}">
                <a16:creationId xmlns:a16="http://schemas.microsoft.com/office/drawing/2014/main" id="{A013180B-5551-4B0E-9DD1-770B1D1FB8CA}"/>
              </a:ext>
            </a:extLst>
          </p:cNvPr>
          <p:cNvSpPr/>
          <p:nvPr/>
        </p:nvSpPr>
        <p:spPr>
          <a:xfrm>
            <a:off x="24346403"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02" name="Rectangle: Rounded Corners 101">
            <a:extLst>
              <a:ext uri="{FF2B5EF4-FFF2-40B4-BE49-F238E27FC236}">
                <a16:creationId xmlns:a16="http://schemas.microsoft.com/office/drawing/2014/main" id="{83986DF5-A2EB-4861-9C49-6CD8B2407125}"/>
              </a:ext>
            </a:extLst>
          </p:cNvPr>
          <p:cNvSpPr/>
          <p:nvPr/>
        </p:nvSpPr>
        <p:spPr>
          <a:xfrm>
            <a:off x="26856803" y="4441718"/>
            <a:ext cx="1700487" cy="1558780"/>
          </a:xfrm>
          <a:prstGeom prst="roundRect">
            <a:avLst>
              <a:gd name="adj" fmla="val 29352"/>
            </a:avLst>
          </a:prstGeom>
          <a:blipFill dpi="0" rotWithShape="1">
            <a:blip r:embed="rId6"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3" name="Rectangle: Rounded Corners 102">
            <a:extLst>
              <a:ext uri="{FF2B5EF4-FFF2-40B4-BE49-F238E27FC236}">
                <a16:creationId xmlns:a16="http://schemas.microsoft.com/office/drawing/2014/main" id="{7A463A5D-3508-4897-9719-277B7C4DEA3F}"/>
              </a:ext>
            </a:extLst>
          </p:cNvPr>
          <p:cNvSpPr/>
          <p:nvPr/>
        </p:nvSpPr>
        <p:spPr>
          <a:xfrm>
            <a:off x="24822302"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4" name="TextBox 103">
            <a:extLst>
              <a:ext uri="{FF2B5EF4-FFF2-40B4-BE49-F238E27FC236}">
                <a16:creationId xmlns:a16="http://schemas.microsoft.com/office/drawing/2014/main" id="{6549A0BA-B061-44CA-9791-37F8761EC4DE}"/>
              </a:ext>
            </a:extLst>
          </p:cNvPr>
          <p:cNvSpPr txBox="1"/>
          <p:nvPr/>
        </p:nvSpPr>
        <p:spPr>
          <a:xfrm>
            <a:off x="24730861"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INVESTMENT</a:t>
            </a:r>
          </a:p>
        </p:txBody>
      </p:sp>
      <p:sp>
        <p:nvSpPr>
          <p:cNvPr id="105" name="TextBox 104">
            <a:extLst>
              <a:ext uri="{FF2B5EF4-FFF2-40B4-BE49-F238E27FC236}">
                <a16:creationId xmlns:a16="http://schemas.microsoft.com/office/drawing/2014/main" id="{46E71FE8-6EF9-4FDA-B397-F2426B0C7C8F}"/>
              </a:ext>
            </a:extLst>
          </p:cNvPr>
          <p:cNvSpPr txBox="1"/>
          <p:nvPr/>
        </p:nvSpPr>
        <p:spPr>
          <a:xfrm>
            <a:off x="24731365"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106" name="TextBox 105">
            <a:extLst>
              <a:ext uri="{FF2B5EF4-FFF2-40B4-BE49-F238E27FC236}">
                <a16:creationId xmlns:a16="http://schemas.microsoft.com/office/drawing/2014/main" id="{322314D0-D144-4F1A-BDFB-2A206AEFC24F}"/>
              </a:ext>
            </a:extLst>
          </p:cNvPr>
          <p:cNvSpPr txBox="1"/>
          <p:nvPr/>
        </p:nvSpPr>
        <p:spPr>
          <a:xfrm>
            <a:off x="26901210"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107" name="TextBox 106">
            <a:extLst>
              <a:ext uri="{FF2B5EF4-FFF2-40B4-BE49-F238E27FC236}">
                <a16:creationId xmlns:a16="http://schemas.microsoft.com/office/drawing/2014/main" id="{A81405FD-AC77-49A3-8404-5B02AB50342B}"/>
              </a:ext>
            </a:extLst>
          </p:cNvPr>
          <p:cNvSpPr txBox="1"/>
          <p:nvPr/>
        </p:nvSpPr>
        <p:spPr>
          <a:xfrm>
            <a:off x="26954683"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108" name="Rectangle: Rounded Corners 107">
            <a:extLst>
              <a:ext uri="{FF2B5EF4-FFF2-40B4-BE49-F238E27FC236}">
                <a16:creationId xmlns:a16="http://schemas.microsoft.com/office/drawing/2014/main" id="{88354592-3149-4209-92E7-E41BB147960A}"/>
              </a:ext>
            </a:extLst>
          </p:cNvPr>
          <p:cNvSpPr/>
          <p:nvPr/>
        </p:nvSpPr>
        <p:spPr>
          <a:xfrm>
            <a:off x="24815339"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109" name="Rectangle: Rounded Corners 108">
            <a:extLst>
              <a:ext uri="{FF2B5EF4-FFF2-40B4-BE49-F238E27FC236}">
                <a16:creationId xmlns:a16="http://schemas.microsoft.com/office/drawing/2014/main" id="{F87BFE15-DE7D-4A0C-8F12-982912D59D83}"/>
              </a:ext>
            </a:extLst>
          </p:cNvPr>
          <p:cNvSpPr/>
          <p:nvPr/>
        </p:nvSpPr>
        <p:spPr>
          <a:xfrm>
            <a:off x="24806376"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110" name="Rectangle: Rounded Corners 109">
            <a:extLst>
              <a:ext uri="{FF2B5EF4-FFF2-40B4-BE49-F238E27FC236}">
                <a16:creationId xmlns:a16="http://schemas.microsoft.com/office/drawing/2014/main" id="{9EE64084-DC38-4D1F-913B-95E5A93D0A5C}"/>
              </a:ext>
            </a:extLst>
          </p:cNvPr>
          <p:cNvSpPr/>
          <p:nvPr/>
        </p:nvSpPr>
        <p:spPr>
          <a:xfrm>
            <a:off x="25651624"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111" name="TextBox 110">
            <a:extLst>
              <a:ext uri="{FF2B5EF4-FFF2-40B4-BE49-F238E27FC236}">
                <a16:creationId xmlns:a16="http://schemas.microsoft.com/office/drawing/2014/main" id="{BCF00D6B-E03E-4470-8F2C-675EF4722CFD}"/>
              </a:ext>
            </a:extLst>
          </p:cNvPr>
          <p:cNvSpPr txBox="1"/>
          <p:nvPr/>
        </p:nvSpPr>
        <p:spPr>
          <a:xfrm>
            <a:off x="23084545"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INVESTMENT</a:t>
            </a:r>
          </a:p>
        </p:txBody>
      </p:sp>
      <p:sp>
        <p:nvSpPr>
          <p:cNvPr id="112" name="TextBox 111">
            <a:extLst>
              <a:ext uri="{FF2B5EF4-FFF2-40B4-BE49-F238E27FC236}">
                <a16:creationId xmlns:a16="http://schemas.microsoft.com/office/drawing/2014/main" id="{60991CAD-E46E-476F-9E39-477134AF6F6D}"/>
              </a:ext>
            </a:extLst>
          </p:cNvPr>
          <p:cNvSpPr txBox="1"/>
          <p:nvPr/>
        </p:nvSpPr>
        <p:spPr>
          <a:xfrm>
            <a:off x="21074241" y="1745255"/>
            <a:ext cx="158871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05</a:t>
            </a:r>
          </a:p>
        </p:txBody>
      </p:sp>
      <p:sp>
        <p:nvSpPr>
          <p:cNvPr id="81" name="TextBox 80">
            <a:extLst>
              <a:ext uri="{FF2B5EF4-FFF2-40B4-BE49-F238E27FC236}">
                <a16:creationId xmlns:a16="http://schemas.microsoft.com/office/drawing/2014/main" id="{C267D935-AF8F-8AD3-867D-11577AC5F1AC}"/>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06</a:t>
            </a:r>
          </a:p>
        </p:txBody>
      </p:sp>
      <p:pic>
        <p:nvPicPr>
          <p:cNvPr id="97" name="Picture 96" descr="A picture containing text, clipart&#10;&#10;Description automatically generated">
            <a:extLst>
              <a:ext uri="{FF2B5EF4-FFF2-40B4-BE49-F238E27FC236}">
                <a16:creationId xmlns:a16="http://schemas.microsoft.com/office/drawing/2014/main" id="{BB945819-5D92-0DB2-2763-29557761AB1C}"/>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42553" y="153735"/>
            <a:ext cx="2263112" cy="555330"/>
          </a:xfrm>
          <a:prstGeom prst="rect">
            <a:avLst/>
          </a:prstGeom>
        </p:spPr>
      </p:pic>
      <p:sp>
        <p:nvSpPr>
          <p:cNvPr id="113" name="TextBox 112">
            <a:extLst>
              <a:ext uri="{FF2B5EF4-FFF2-40B4-BE49-F238E27FC236}">
                <a16:creationId xmlns:a16="http://schemas.microsoft.com/office/drawing/2014/main" id="{6ABE001D-98C4-D07E-9B13-33CB86079AD8}"/>
              </a:ext>
            </a:extLst>
          </p:cNvPr>
          <p:cNvSpPr txBox="1"/>
          <p:nvPr/>
        </p:nvSpPr>
        <p:spPr>
          <a:xfrm>
            <a:off x="9685374" y="196531"/>
            <a:ext cx="4385187" cy="461665"/>
          </a:xfrm>
          <a:prstGeom prst="rect">
            <a:avLst/>
          </a:prstGeom>
          <a:noFill/>
        </p:spPr>
        <p:txBody>
          <a:bodyPr wrap="square" rtlCol="0">
            <a:spAutoFit/>
          </a:bodyPr>
          <a:lstStyle/>
          <a:p>
            <a:r>
              <a:rPr lang="en-IN" sz="2400" dirty="0">
                <a:solidFill>
                  <a:schemeClr val="accent1">
                    <a:lumMod val="50000"/>
                  </a:schemeClr>
                </a:solidFill>
                <a:latin typeface="Raleway" panose="020B0503030101060003" pitchFamily="34" charset="0"/>
              </a:rPr>
              <a:t>Our Services</a:t>
            </a:r>
          </a:p>
        </p:txBody>
      </p:sp>
    </p:spTree>
    <p:extLst>
      <p:ext uri="{BB962C8B-B14F-4D97-AF65-F5344CB8AC3E}">
        <p14:creationId xmlns:p14="http://schemas.microsoft.com/office/powerpoint/2010/main" val="2721208656"/>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6" name="Straight Connector 5">
            <a:extLst>
              <a:ext uri="{FF2B5EF4-FFF2-40B4-BE49-F238E27FC236}">
                <a16:creationId xmlns:a16="http://schemas.microsoft.com/office/drawing/2014/main" id="{A9417F0A-CF37-474D-A13E-B1590BE33E8C}"/>
              </a:ext>
            </a:extLst>
          </p:cNvPr>
          <p:cNvCxnSpPr>
            <a:cxnSpLocks/>
          </p:cNvCxnSpPr>
          <p:nvPr/>
        </p:nvCxnSpPr>
        <p:spPr>
          <a:xfrm>
            <a:off x="585019" y="786129"/>
            <a:ext cx="11021962" cy="0"/>
          </a:xfrm>
          <a:prstGeom prst="line">
            <a:avLst/>
          </a:prstGeom>
          <a:ln>
            <a:solidFill>
              <a:schemeClr val="accent1">
                <a:lumMod val="40000"/>
                <a:lumOff val="60000"/>
              </a:schemeClr>
            </a:solidFill>
          </a:ln>
        </p:spPr>
        <p:style>
          <a:lnRef idx="1">
            <a:schemeClr val="accent1"/>
          </a:lnRef>
          <a:fillRef idx="0">
            <a:schemeClr val="accent1"/>
          </a:fillRef>
          <a:effectRef idx="0">
            <a:schemeClr val="accent1"/>
          </a:effectRef>
          <a:fontRef idx="minor">
            <a:schemeClr val="tx1"/>
          </a:fontRef>
        </p:style>
      </p:cxnSp>
      <p:sp>
        <p:nvSpPr>
          <p:cNvPr id="7" name="Rectangle 6">
            <a:extLst>
              <a:ext uri="{FF2B5EF4-FFF2-40B4-BE49-F238E27FC236}">
                <a16:creationId xmlns:a16="http://schemas.microsoft.com/office/drawing/2014/main" id="{39AC020A-B4C6-406D-95B2-7C087E818E8B}"/>
              </a:ext>
            </a:extLst>
          </p:cNvPr>
          <p:cNvSpPr/>
          <p:nvPr/>
        </p:nvSpPr>
        <p:spPr>
          <a:xfrm>
            <a:off x="0" y="786129"/>
            <a:ext cx="585019" cy="180000"/>
          </a:xfrm>
          <a:prstGeom prst="rect">
            <a:avLst/>
          </a:prstGeom>
          <a:solidFill>
            <a:schemeClr val="accent1">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6" name="Freeform: Shape 45">
            <a:extLst>
              <a:ext uri="{FF2B5EF4-FFF2-40B4-BE49-F238E27FC236}">
                <a16:creationId xmlns:a16="http://schemas.microsoft.com/office/drawing/2014/main" id="{F614488F-B5F0-47BD-98D4-6C749BBEC717}"/>
              </a:ext>
            </a:extLst>
          </p:cNvPr>
          <p:cNvSpPr/>
          <p:nvPr/>
        </p:nvSpPr>
        <p:spPr>
          <a:xfrm>
            <a:off x="-25120600"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 name="Rectangle: Rounded Corners 1">
            <a:extLst>
              <a:ext uri="{FF2B5EF4-FFF2-40B4-BE49-F238E27FC236}">
                <a16:creationId xmlns:a16="http://schemas.microsoft.com/office/drawing/2014/main" id="{C0430A92-38E2-4AC8-9432-1AD697C1F273}"/>
              </a:ext>
            </a:extLst>
          </p:cNvPr>
          <p:cNvSpPr/>
          <p:nvPr/>
        </p:nvSpPr>
        <p:spPr>
          <a:xfrm>
            <a:off x="-21771078"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2" name="Freeform: Shape 11">
            <a:extLst>
              <a:ext uri="{FF2B5EF4-FFF2-40B4-BE49-F238E27FC236}">
                <a16:creationId xmlns:a16="http://schemas.microsoft.com/office/drawing/2014/main" id="{42038AD2-DDDA-4EB4-9DDC-F01467217564}"/>
              </a:ext>
            </a:extLst>
          </p:cNvPr>
          <p:cNvSpPr/>
          <p:nvPr/>
        </p:nvSpPr>
        <p:spPr>
          <a:xfrm>
            <a:off x="-20778389"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1" name="Freeform: Shape 20">
            <a:extLst>
              <a:ext uri="{FF2B5EF4-FFF2-40B4-BE49-F238E27FC236}">
                <a16:creationId xmlns:a16="http://schemas.microsoft.com/office/drawing/2014/main" id="{7B08CB4D-B9F4-4809-8553-6BF8B3EC864D}"/>
              </a:ext>
            </a:extLst>
          </p:cNvPr>
          <p:cNvSpPr/>
          <p:nvPr/>
        </p:nvSpPr>
        <p:spPr>
          <a:xfrm>
            <a:off x="-21741968"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2" name="Rectangle: Rounded Corners 21">
            <a:extLst>
              <a:ext uri="{FF2B5EF4-FFF2-40B4-BE49-F238E27FC236}">
                <a16:creationId xmlns:a16="http://schemas.microsoft.com/office/drawing/2014/main" id="{30CA0D4D-B035-4BE3-8F21-03C0816D9EEF}"/>
              </a:ext>
            </a:extLst>
          </p:cNvPr>
          <p:cNvSpPr/>
          <p:nvPr/>
        </p:nvSpPr>
        <p:spPr>
          <a:xfrm>
            <a:off x="-19231568" y="4441718"/>
            <a:ext cx="1700487" cy="1558780"/>
          </a:xfrm>
          <a:prstGeom prst="roundRect">
            <a:avLst>
              <a:gd name="adj" fmla="val 29352"/>
            </a:avLst>
          </a:prstGeom>
          <a:blipFill dpi="0" rotWithShape="1">
            <a:blip r:embed="rId2"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3" name="Rectangle: Rounded Corners 22">
            <a:extLst>
              <a:ext uri="{FF2B5EF4-FFF2-40B4-BE49-F238E27FC236}">
                <a16:creationId xmlns:a16="http://schemas.microsoft.com/office/drawing/2014/main" id="{AD1EFAE7-5FA6-4C72-BC90-350A3F14DFC0}"/>
              </a:ext>
            </a:extLst>
          </p:cNvPr>
          <p:cNvSpPr/>
          <p:nvPr/>
        </p:nvSpPr>
        <p:spPr>
          <a:xfrm>
            <a:off x="-21266069"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4" name="TextBox 23">
            <a:extLst>
              <a:ext uri="{FF2B5EF4-FFF2-40B4-BE49-F238E27FC236}">
                <a16:creationId xmlns:a16="http://schemas.microsoft.com/office/drawing/2014/main" id="{4DC89B14-8275-4CCA-AEB8-C8DACA706403}"/>
              </a:ext>
            </a:extLst>
          </p:cNvPr>
          <p:cNvSpPr txBox="1"/>
          <p:nvPr/>
        </p:nvSpPr>
        <p:spPr>
          <a:xfrm>
            <a:off x="-21357510"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CORPORATE</a:t>
            </a:r>
          </a:p>
        </p:txBody>
      </p:sp>
      <p:sp>
        <p:nvSpPr>
          <p:cNvPr id="25" name="TextBox 24">
            <a:extLst>
              <a:ext uri="{FF2B5EF4-FFF2-40B4-BE49-F238E27FC236}">
                <a16:creationId xmlns:a16="http://schemas.microsoft.com/office/drawing/2014/main" id="{1C286592-182C-4C4D-A741-161A828D4495}"/>
              </a:ext>
            </a:extLst>
          </p:cNvPr>
          <p:cNvSpPr txBox="1"/>
          <p:nvPr/>
        </p:nvSpPr>
        <p:spPr>
          <a:xfrm>
            <a:off x="-21357006"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26" name="TextBox 25">
            <a:extLst>
              <a:ext uri="{FF2B5EF4-FFF2-40B4-BE49-F238E27FC236}">
                <a16:creationId xmlns:a16="http://schemas.microsoft.com/office/drawing/2014/main" id="{41F29E73-25FF-467A-868C-6028F6533BDD}"/>
              </a:ext>
            </a:extLst>
          </p:cNvPr>
          <p:cNvSpPr txBox="1"/>
          <p:nvPr/>
        </p:nvSpPr>
        <p:spPr>
          <a:xfrm>
            <a:off x="-19187161"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27" name="TextBox 26">
            <a:extLst>
              <a:ext uri="{FF2B5EF4-FFF2-40B4-BE49-F238E27FC236}">
                <a16:creationId xmlns:a16="http://schemas.microsoft.com/office/drawing/2014/main" id="{00BF4296-0C75-44FA-98D2-123EF14BC1E3}"/>
              </a:ext>
            </a:extLst>
          </p:cNvPr>
          <p:cNvSpPr txBox="1"/>
          <p:nvPr/>
        </p:nvSpPr>
        <p:spPr>
          <a:xfrm>
            <a:off x="-19133688"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29" name="Rectangle: Rounded Corners 28">
            <a:extLst>
              <a:ext uri="{FF2B5EF4-FFF2-40B4-BE49-F238E27FC236}">
                <a16:creationId xmlns:a16="http://schemas.microsoft.com/office/drawing/2014/main" id="{7803F1D4-0BFF-4FC8-813F-0243CF397B07}"/>
              </a:ext>
            </a:extLst>
          </p:cNvPr>
          <p:cNvSpPr/>
          <p:nvPr/>
        </p:nvSpPr>
        <p:spPr>
          <a:xfrm>
            <a:off x="-21273032"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31" name="Rectangle: Rounded Corners 30">
            <a:extLst>
              <a:ext uri="{FF2B5EF4-FFF2-40B4-BE49-F238E27FC236}">
                <a16:creationId xmlns:a16="http://schemas.microsoft.com/office/drawing/2014/main" id="{78D0866C-8BF6-4FEA-A661-117223D0392E}"/>
              </a:ext>
            </a:extLst>
          </p:cNvPr>
          <p:cNvSpPr/>
          <p:nvPr/>
        </p:nvSpPr>
        <p:spPr>
          <a:xfrm>
            <a:off x="-21281995"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33" name="Rectangle: Rounded Corners 32">
            <a:extLst>
              <a:ext uri="{FF2B5EF4-FFF2-40B4-BE49-F238E27FC236}">
                <a16:creationId xmlns:a16="http://schemas.microsoft.com/office/drawing/2014/main" id="{0A9209C1-24D8-43E8-B2BC-35F245DD22B6}"/>
              </a:ext>
            </a:extLst>
          </p:cNvPr>
          <p:cNvSpPr/>
          <p:nvPr/>
        </p:nvSpPr>
        <p:spPr>
          <a:xfrm>
            <a:off x="-20436747"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39" name="TextBox 38">
            <a:extLst>
              <a:ext uri="{FF2B5EF4-FFF2-40B4-BE49-F238E27FC236}">
                <a16:creationId xmlns:a16="http://schemas.microsoft.com/office/drawing/2014/main" id="{CB02504E-BD2F-4D22-807F-85024CBD0EC6}"/>
              </a:ext>
            </a:extLst>
          </p:cNvPr>
          <p:cNvSpPr txBox="1"/>
          <p:nvPr/>
        </p:nvSpPr>
        <p:spPr>
          <a:xfrm>
            <a:off x="-23003826"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CORPORATE</a:t>
            </a:r>
          </a:p>
        </p:txBody>
      </p:sp>
      <p:sp>
        <p:nvSpPr>
          <p:cNvPr id="40" name="TextBox 39">
            <a:extLst>
              <a:ext uri="{FF2B5EF4-FFF2-40B4-BE49-F238E27FC236}">
                <a16:creationId xmlns:a16="http://schemas.microsoft.com/office/drawing/2014/main" id="{383A3F8F-63FC-45DA-8B9F-70602C2DCED7}"/>
              </a:ext>
            </a:extLst>
          </p:cNvPr>
          <p:cNvSpPr txBox="1"/>
          <p:nvPr/>
        </p:nvSpPr>
        <p:spPr>
          <a:xfrm>
            <a:off x="-25014130" y="1745255"/>
            <a:ext cx="136196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01</a:t>
            </a:r>
          </a:p>
        </p:txBody>
      </p:sp>
      <p:sp>
        <p:nvSpPr>
          <p:cNvPr id="50" name="Freeform: Shape 49">
            <a:extLst>
              <a:ext uri="{FF2B5EF4-FFF2-40B4-BE49-F238E27FC236}">
                <a16:creationId xmlns:a16="http://schemas.microsoft.com/office/drawing/2014/main" id="{2648AD1F-F7C9-4545-AEB7-3A3A6B2C004A}"/>
              </a:ext>
            </a:extLst>
          </p:cNvPr>
          <p:cNvSpPr/>
          <p:nvPr/>
        </p:nvSpPr>
        <p:spPr>
          <a:xfrm>
            <a:off x="-16608407"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1" name="Rectangle: Rounded Corners 50">
            <a:extLst>
              <a:ext uri="{FF2B5EF4-FFF2-40B4-BE49-F238E27FC236}">
                <a16:creationId xmlns:a16="http://schemas.microsoft.com/office/drawing/2014/main" id="{F690BA4E-D8F0-4A45-B64E-A9A563F5D8CD}"/>
              </a:ext>
            </a:extLst>
          </p:cNvPr>
          <p:cNvSpPr/>
          <p:nvPr/>
        </p:nvSpPr>
        <p:spPr>
          <a:xfrm>
            <a:off x="-13258885"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2" name="Freeform: Shape 51">
            <a:extLst>
              <a:ext uri="{FF2B5EF4-FFF2-40B4-BE49-F238E27FC236}">
                <a16:creationId xmlns:a16="http://schemas.microsoft.com/office/drawing/2014/main" id="{5D243ED6-81F2-42B8-B407-8D14311802CA}"/>
              </a:ext>
            </a:extLst>
          </p:cNvPr>
          <p:cNvSpPr/>
          <p:nvPr/>
        </p:nvSpPr>
        <p:spPr>
          <a:xfrm>
            <a:off x="-12266196"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53" name="Freeform: Shape 52">
            <a:extLst>
              <a:ext uri="{FF2B5EF4-FFF2-40B4-BE49-F238E27FC236}">
                <a16:creationId xmlns:a16="http://schemas.microsoft.com/office/drawing/2014/main" id="{69E0AF18-E31E-438F-8654-280526068C64}"/>
              </a:ext>
            </a:extLst>
          </p:cNvPr>
          <p:cNvSpPr/>
          <p:nvPr/>
        </p:nvSpPr>
        <p:spPr>
          <a:xfrm>
            <a:off x="-13229775"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54" name="Rectangle: Rounded Corners 53">
            <a:extLst>
              <a:ext uri="{FF2B5EF4-FFF2-40B4-BE49-F238E27FC236}">
                <a16:creationId xmlns:a16="http://schemas.microsoft.com/office/drawing/2014/main" id="{BDBC7F89-8149-4CEC-A9ED-5383C5DF3D62}"/>
              </a:ext>
            </a:extLst>
          </p:cNvPr>
          <p:cNvSpPr/>
          <p:nvPr/>
        </p:nvSpPr>
        <p:spPr>
          <a:xfrm>
            <a:off x="-10719375" y="4441718"/>
            <a:ext cx="1700487" cy="1558780"/>
          </a:xfrm>
          <a:prstGeom prst="roundRect">
            <a:avLst>
              <a:gd name="adj" fmla="val 29352"/>
            </a:avLst>
          </a:prstGeom>
          <a:blipFill dpi="0" rotWithShape="1">
            <a:blip r:embed="rId3"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5" name="Rectangle: Rounded Corners 54">
            <a:extLst>
              <a:ext uri="{FF2B5EF4-FFF2-40B4-BE49-F238E27FC236}">
                <a16:creationId xmlns:a16="http://schemas.microsoft.com/office/drawing/2014/main" id="{B16F2DC1-49D0-461B-8E3E-D34345FB22F1}"/>
              </a:ext>
            </a:extLst>
          </p:cNvPr>
          <p:cNvSpPr/>
          <p:nvPr/>
        </p:nvSpPr>
        <p:spPr>
          <a:xfrm>
            <a:off x="-12753876"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6" name="TextBox 55">
            <a:extLst>
              <a:ext uri="{FF2B5EF4-FFF2-40B4-BE49-F238E27FC236}">
                <a16:creationId xmlns:a16="http://schemas.microsoft.com/office/drawing/2014/main" id="{9DAB4C44-BE52-40AC-9456-2DE8271BD29E}"/>
              </a:ext>
            </a:extLst>
          </p:cNvPr>
          <p:cNvSpPr txBox="1"/>
          <p:nvPr/>
        </p:nvSpPr>
        <p:spPr>
          <a:xfrm>
            <a:off x="-12845317"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GROWTH</a:t>
            </a:r>
          </a:p>
        </p:txBody>
      </p:sp>
      <p:sp>
        <p:nvSpPr>
          <p:cNvPr id="57" name="TextBox 56">
            <a:extLst>
              <a:ext uri="{FF2B5EF4-FFF2-40B4-BE49-F238E27FC236}">
                <a16:creationId xmlns:a16="http://schemas.microsoft.com/office/drawing/2014/main" id="{911D7E1E-3545-4612-82AE-4E8A648B23F5}"/>
              </a:ext>
            </a:extLst>
          </p:cNvPr>
          <p:cNvSpPr txBox="1"/>
          <p:nvPr/>
        </p:nvSpPr>
        <p:spPr>
          <a:xfrm>
            <a:off x="-12844813"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58" name="TextBox 57">
            <a:extLst>
              <a:ext uri="{FF2B5EF4-FFF2-40B4-BE49-F238E27FC236}">
                <a16:creationId xmlns:a16="http://schemas.microsoft.com/office/drawing/2014/main" id="{5848255D-4254-42B7-B714-133EBF4EAD77}"/>
              </a:ext>
            </a:extLst>
          </p:cNvPr>
          <p:cNvSpPr txBox="1"/>
          <p:nvPr/>
        </p:nvSpPr>
        <p:spPr>
          <a:xfrm>
            <a:off x="-10674968"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59" name="TextBox 58">
            <a:extLst>
              <a:ext uri="{FF2B5EF4-FFF2-40B4-BE49-F238E27FC236}">
                <a16:creationId xmlns:a16="http://schemas.microsoft.com/office/drawing/2014/main" id="{B5175C09-94CA-4C17-852A-8312202932A3}"/>
              </a:ext>
            </a:extLst>
          </p:cNvPr>
          <p:cNvSpPr txBox="1"/>
          <p:nvPr/>
        </p:nvSpPr>
        <p:spPr>
          <a:xfrm>
            <a:off x="-10621495"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60" name="Rectangle: Rounded Corners 59">
            <a:extLst>
              <a:ext uri="{FF2B5EF4-FFF2-40B4-BE49-F238E27FC236}">
                <a16:creationId xmlns:a16="http://schemas.microsoft.com/office/drawing/2014/main" id="{D7AB0709-CEC7-491E-8CDB-32D8DAF96D0A}"/>
              </a:ext>
            </a:extLst>
          </p:cNvPr>
          <p:cNvSpPr/>
          <p:nvPr/>
        </p:nvSpPr>
        <p:spPr>
          <a:xfrm>
            <a:off x="-12760839"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61" name="Rectangle: Rounded Corners 60">
            <a:extLst>
              <a:ext uri="{FF2B5EF4-FFF2-40B4-BE49-F238E27FC236}">
                <a16:creationId xmlns:a16="http://schemas.microsoft.com/office/drawing/2014/main" id="{55BD079A-9A27-44FF-8AB7-55592F5CABED}"/>
              </a:ext>
            </a:extLst>
          </p:cNvPr>
          <p:cNvSpPr/>
          <p:nvPr/>
        </p:nvSpPr>
        <p:spPr>
          <a:xfrm>
            <a:off x="-12769802"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62" name="Rectangle: Rounded Corners 61">
            <a:extLst>
              <a:ext uri="{FF2B5EF4-FFF2-40B4-BE49-F238E27FC236}">
                <a16:creationId xmlns:a16="http://schemas.microsoft.com/office/drawing/2014/main" id="{8E51D323-7747-4464-97F5-6B321ABD6D81}"/>
              </a:ext>
            </a:extLst>
          </p:cNvPr>
          <p:cNvSpPr/>
          <p:nvPr/>
        </p:nvSpPr>
        <p:spPr>
          <a:xfrm>
            <a:off x="-11924554"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63" name="TextBox 62">
            <a:extLst>
              <a:ext uri="{FF2B5EF4-FFF2-40B4-BE49-F238E27FC236}">
                <a16:creationId xmlns:a16="http://schemas.microsoft.com/office/drawing/2014/main" id="{3BB6EF08-C5F7-4A82-9185-768F77520BB8}"/>
              </a:ext>
            </a:extLst>
          </p:cNvPr>
          <p:cNvSpPr txBox="1"/>
          <p:nvPr/>
        </p:nvSpPr>
        <p:spPr>
          <a:xfrm>
            <a:off x="-14491633"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GROWTH</a:t>
            </a:r>
          </a:p>
        </p:txBody>
      </p:sp>
      <p:sp>
        <p:nvSpPr>
          <p:cNvPr id="64" name="TextBox 63">
            <a:extLst>
              <a:ext uri="{FF2B5EF4-FFF2-40B4-BE49-F238E27FC236}">
                <a16:creationId xmlns:a16="http://schemas.microsoft.com/office/drawing/2014/main" id="{9946DE2E-817A-4791-AEC7-5886C5410C56}"/>
              </a:ext>
            </a:extLst>
          </p:cNvPr>
          <p:cNvSpPr txBox="1"/>
          <p:nvPr/>
        </p:nvSpPr>
        <p:spPr>
          <a:xfrm>
            <a:off x="-16501938" y="1745255"/>
            <a:ext cx="158871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02</a:t>
            </a:r>
          </a:p>
        </p:txBody>
      </p:sp>
      <p:sp>
        <p:nvSpPr>
          <p:cNvPr id="66" name="Freeform: Shape 65">
            <a:extLst>
              <a:ext uri="{FF2B5EF4-FFF2-40B4-BE49-F238E27FC236}">
                <a16:creationId xmlns:a16="http://schemas.microsoft.com/office/drawing/2014/main" id="{1E7081E5-C030-49F5-8601-645FA241F5D3}"/>
              </a:ext>
            </a:extLst>
          </p:cNvPr>
          <p:cNvSpPr/>
          <p:nvPr/>
        </p:nvSpPr>
        <p:spPr>
          <a:xfrm>
            <a:off x="-8096214"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7" name="Rectangle: Rounded Corners 66">
            <a:extLst>
              <a:ext uri="{FF2B5EF4-FFF2-40B4-BE49-F238E27FC236}">
                <a16:creationId xmlns:a16="http://schemas.microsoft.com/office/drawing/2014/main" id="{A0341B39-E250-4639-BADF-CB3C559CBB12}"/>
              </a:ext>
            </a:extLst>
          </p:cNvPr>
          <p:cNvSpPr/>
          <p:nvPr/>
        </p:nvSpPr>
        <p:spPr>
          <a:xfrm>
            <a:off x="-4746692"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8" name="Freeform: Shape 67">
            <a:extLst>
              <a:ext uri="{FF2B5EF4-FFF2-40B4-BE49-F238E27FC236}">
                <a16:creationId xmlns:a16="http://schemas.microsoft.com/office/drawing/2014/main" id="{FB68196F-36C5-4332-9FAE-DD67548CAD5E}"/>
              </a:ext>
            </a:extLst>
          </p:cNvPr>
          <p:cNvSpPr/>
          <p:nvPr/>
        </p:nvSpPr>
        <p:spPr>
          <a:xfrm>
            <a:off x="-3754003"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69" name="Freeform: Shape 68">
            <a:extLst>
              <a:ext uri="{FF2B5EF4-FFF2-40B4-BE49-F238E27FC236}">
                <a16:creationId xmlns:a16="http://schemas.microsoft.com/office/drawing/2014/main" id="{62A4265D-E322-4FDA-9B40-33B852F29F77}"/>
              </a:ext>
            </a:extLst>
          </p:cNvPr>
          <p:cNvSpPr/>
          <p:nvPr/>
        </p:nvSpPr>
        <p:spPr>
          <a:xfrm>
            <a:off x="-4717582"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70" name="Rectangle: Rounded Corners 69">
            <a:extLst>
              <a:ext uri="{FF2B5EF4-FFF2-40B4-BE49-F238E27FC236}">
                <a16:creationId xmlns:a16="http://schemas.microsoft.com/office/drawing/2014/main" id="{315506AF-EFEA-4432-AB4B-5C2F35567FAB}"/>
              </a:ext>
            </a:extLst>
          </p:cNvPr>
          <p:cNvSpPr/>
          <p:nvPr/>
        </p:nvSpPr>
        <p:spPr>
          <a:xfrm>
            <a:off x="-2207182" y="4441718"/>
            <a:ext cx="1700487" cy="1558780"/>
          </a:xfrm>
          <a:prstGeom prst="roundRect">
            <a:avLst>
              <a:gd name="adj" fmla="val 29352"/>
            </a:avLst>
          </a:prstGeom>
          <a:blipFill dpi="0" rotWithShape="1">
            <a:blip r:embed="rId4"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1" name="Rectangle: Rounded Corners 70">
            <a:extLst>
              <a:ext uri="{FF2B5EF4-FFF2-40B4-BE49-F238E27FC236}">
                <a16:creationId xmlns:a16="http://schemas.microsoft.com/office/drawing/2014/main" id="{27190461-91D6-4E55-BC5D-36F509CCF336}"/>
              </a:ext>
            </a:extLst>
          </p:cNvPr>
          <p:cNvSpPr/>
          <p:nvPr/>
        </p:nvSpPr>
        <p:spPr>
          <a:xfrm>
            <a:off x="-4241683"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2" name="TextBox 71">
            <a:extLst>
              <a:ext uri="{FF2B5EF4-FFF2-40B4-BE49-F238E27FC236}">
                <a16:creationId xmlns:a16="http://schemas.microsoft.com/office/drawing/2014/main" id="{913F1945-C9FF-494B-B7D1-8F329D2D3855}"/>
              </a:ext>
            </a:extLst>
          </p:cNvPr>
          <p:cNvSpPr txBox="1"/>
          <p:nvPr/>
        </p:nvSpPr>
        <p:spPr>
          <a:xfrm>
            <a:off x="-4333124"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BUDGET</a:t>
            </a:r>
          </a:p>
        </p:txBody>
      </p:sp>
      <p:sp>
        <p:nvSpPr>
          <p:cNvPr id="73" name="TextBox 72">
            <a:extLst>
              <a:ext uri="{FF2B5EF4-FFF2-40B4-BE49-F238E27FC236}">
                <a16:creationId xmlns:a16="http://schemas.microsoft.com/office/drawing/2014/main" id="{187E782E-9610-4A03-8BC9-54C23DAAD5E8}"/>
              </a:ext>
            </a:extLst>
          </p:cNvPr>
          <p:cNvSpPr txBox="1"/>
          <p:nvPr/>
        </p:nvSpPr>
        <p:spPr>
          <a:xfrm>
            <a:off x="-4332620"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74" name="TextBox 73">
            <a:extLst>
              <a:ext uri="{FF2B5EF4-FFF2-40B4-BE49-F238E27FC236}">
                <a16:creationId xmlns:a16="http://schemas.microsoft.com/office/drawing/2014/main" id="{84F032F3-C018-4B69-8BFD-0A840A0F6580}"/>
              </a:ext>
            </a:extLst>
          </p:cNvPr>
          <p:cNvSpPr txBox="1"/>
          <p:nvPr/>
        </p:nvSpPr>
        <p:spPr>
          <a:xfrm>
            <a:off x="-2162775"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75" name="TextBox 74">
            <a:extLst>
              <a:ext uri="{FF2B5EF4-FFF2-40B4-BE49-F238E27FC236}">
                <a16:creationId xmlns:a16="http://schemas.microsoft.com/office/drawing/2014/main" id="{A7B10C3C-D69F-4826-988D-38FF339F1385}"/>
              </a:ext>
            </a:extLst>
          </p:cNvPr>
          <p:cNvSpPr txBox="1"/>
          <p:nvPr/>
        </p:nvSpPr>
        <p:spPr>
          <a:xfrm>
            <a:off x="-2109302"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76" name="Rectangle: Rounded Corners 75">
            <a:extLst>
              <a:ext uri="{FF2B5EF4-FFF2-40B4-BE49-F238E27FC236}">
                <a16:creationId xmlns:a16="http://schemas.microsoft.com/office/drawing/2014/main" id="{590A3D5E-554C-4BDE-8CFB-88CDF1FA52C9}"/>
              </a:ext>
            </a:extLst>
          </p:cNvPr>
          <p:cNvSpPr/>
          <p:nvPr/>
        </p:nvSpPr>
        <p:spPr>
          <a:xfrm>
            <a:off x="-4248646"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77" name="Rectangle: Rounded Corners 76">
            <a:extLst>
              <a:ext uri="{FF2B5EF4-FFF2-40B4-BE49-F238E27FC236}">
                <a16:creationId xmlns:a16="http://schemas.microsoft.com/office/drawing/2014/main" id="{58838FA9-FCB4-4A20-A25B-578697589356}"/>
              </a:ext>
            </a:extLst>
          </p:cNvPr>
          <p:cNvSpPr/>
          <p:nvPr/>
        </p:nvSpPr>
        <p:spPr>
          <a:xfrm>
            <a:off x="-4257609"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78" name="Rectangle: Rounded Corners 77">
            <a:extLst>
              <a:ext uri="{FF2B5EF4-FFF2-40B4-BE49-F238E27FC236}">
                <a16:creationId xmlns:a16="http://schemas.microsoft.com/office/drawing/2014/main" id="{689AF514-223A-4E0C-BF53-96F239EF53DC}"/>
              </a:ext>
            </a:extLst>
          </p:cNvPr>
          <p:cNvSpPr/>
          <p:nvPr/>
        </p:nvSpPr>
        <p:spPr>
          <a:xfrm>
            <a:off x="-3412361"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79" name="TextBox 78">
            <a:extLst>
              <a:ext uri="{FF2B5EF4-FFF2-40B4-BE49-F238E27FC236}">
                <a16:creationId xmlns:a16="http://schemas.microsoft.com/office/drawing/2014/main" id="{2ADBD057-A5B3-4CE2-949E-70A37C9F0629}"/>
              </a:ext>
            </a:extLst>
          </p:cNvPr>
          <p:cNvSpPr txBox="1"/>
          <p:nvPr/>
        </p:nvSpPr>
        <p:spPr>
          <a:xfrm>
            <a:off x="-5979440"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BUDGET</a:t>
            </a:r>
          </a:p>
        </p:txBody>
      </p:sp>
      <p:sp>
        <p:nvSpPr>
          <p:cNvPr id="80" name="TextBox 79">
            <a:extLst>
              <a:ext uri="{FF2B5EF4-FFF2-40B4-BE49-F238E27FC236}">
                <a16:creationId xmlns:a16="http://schemas.microsoft.com/office/drawing/2014/main" id="{F7BC376C-FE3D-4937-85B5-686079C041C8}"/>
              </a:ext>
            </a:extLst>
          </p:cNvPr>
          <p:cNvSpPr txBox="1"/>
          <p:nvPr/>
        </p:nvSpPr>
        <p:spPr>
          <a:xfrm>
            <a:off x="-7989745" y="1745255"/>
            <a:ext cx="178865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03</a:t>
            </a:r>
          </a:p>
        </p:txBody>
      </p:sp>
      <p:sp>
        <p:nvSpPr>
          <p:cNvPr id="82" name="Freeform: Shape 81">
            <a:extLst>
              <a:ext uri="{FF2B5EF4-FFF2-40B4-BE49-F238E27FC236}">
                <a16:creationId xmlns:a16="http://schemas.microsoft.com/office/drawing/2014/main" id="{FA46A74B-362B-468F-86B7-6EE920CEDDE4}"/>
              </a:ext>
            </a:extLst>
          </p:cNvPr>
          <p:cNvSpPr/>
          <p:nvPr/>
        </p:nvSpPr>
        <p:spPr>
          <a:xfrm>
            <a:off x="415979"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3" name="Rectangle: Rounded Corners 82">
            <a:extLst>
              <a:ext uri="{FF2B5EF4-FFF2-40B4-BE49-F238E27FC236}">
                <a16:creationId xmlns:a16="http://schemas.microsoft.com/office/drawing/2014/main" id="{07EBACEF-2189-4FEB-8DDD-4BBA9CCF2B95}"/>
              </a:ext>
            </a:extLst>
          </p:cNvPr>
          <p:cNvSpPr/>
          <p:nvPr/>
        </p:nvSpPr>
        <p:spPr>
          <a:xfrm>
            <a:off x="3765501"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4" name="Freeform: Shape 83">
            <a:extLst>
              <a:ext uri="{FF2B5EF4-FFF2-40B4-BE49-F238E27FC236}">
                <a16:creationId xmlns:a16="http://schemas.microsoft.com/office/drawing/2014/main" id="{B5120E7F-98A6-4905-84DD-CFFCD545E212}"/>
              </a:ext>
            </a:extLst>
          </p:cNvPr>
          <p:cNvSpPr/>
          <p:nvPr/>
        </p:nvSpPr>
        <p:spPr>
          <a:xfrm>
            <a:off x="4758190"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85" name="Freeform: Shape 84">
            <a:extLst>
              <a:ext uri="{FF2B5EF4-FFF2-40B4-BE49-F238E27FC236}">
                <a16:creationId xmlns:a16="http://schemas.microsoft.com/office/drawing/2014/main" id="{4B594AF4-DE0B-48AB-A34D-79DA2C705FF1}"/>
              </a:ext>
            </a:extLst>
          </p:cNvPr>
          <p:cNvSpPr/>
          <p:nvPr/>
        </p:nvSpPr>
        <p:spPr>
          <a:xfrm>
            <a:off x="3794611"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86" name="Rectangle: Rounded Corners 85">
            <a:extLst>
              <a:ext uri="{FF2B5EF4-FFF2-40B4-BE49-F238E27FC236}">
                <a16:creationId xmlns:a16="http://schemas.microsoft.com/office/drawing/2014/main" id="{594D1245-9F89-4961-A72A-FB1F11462452}"/>
              </a:ext>
            </a:extLst>
          </p:cNvPr>
          <p:cNvSpPr/>
          <p:nvPr/>
        </p:nvSpPr>
        <p:spPr>
          <a:xfrm>
            <a:off x="6305011" y="4441718"/>
            <a:ext cx="1700487" cy="1558780"/>
          </a:xfrm>
          <a:prstGeom prst="roundRect">
            <a:avLst>
              <a:gd name="adj" fmla="val 29352"/>
            </a:avLst>
          </a:prstGeom>
          <a:blipFill dpi="0" rotWithShape="1">
            <a:blip r:embed="rId5"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7" name="Rectangle: Rounded Corners 86">
            <a:extLst>
              <a:ext uri="{FF2B5EF4-FFF2-40B4-BE49-F238E27FC236}">
                <a16:creationId xmlns:a16="http://schemas.microsoft.com/office/drawing/2014/main" id="{2D15BC4E-1E86-4E4A-8BC3-52557B9DDD7C}"/>
              </a:ext>
            </a:extLst>
          </p:cNvPr>
          <p:cNvSpPr/>
          <p:nvPr/>
        </p:nvSpPr>
        <p:spPr>
          <a:xfrm>
            <a:off x="4270510"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8" name="TextBox 87">
            <a:extLst>
              <a:ext uri="{FF2B5EF4-FFF2-40B4-BE49-F238E27FC236}">
                <a16:creationId xmlns:a16="http://schemas.microsoft.com/office/drawing/2014/main" id="{BD862805-3832-4659-A511-BE86CEE8ACDA}"/>
              </a:ext>
            </a:extLst>
          </p:cNvPr>
          <p:cNvSpPr txBox="1"/>
          <p:nvPr/>
        </p:nvSpPr>
        <p:spPr>
          <a:xfrm>
            <a:off x="4179069"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LIQUIDITY</a:t>
            </a:r>
          </a:p>
        </p:txBody>
      </p:sp>
      <p:sp>
        <p:nvSpPr>
          <p:cNvPr id="89" name="TextBox 88">
            <a:extLst>
              <a:ext uri="{FF2B5EF4-FFF2-40B4-BE49-F238E27FC236}">
                <a16:creationId xmlns:a16="http://schemas.microsoft.com/office/drawing/2014/main" id="{0C6C5561-BFCC-4BFB-A2FF-F4C5E49FC66A}"/>
              </a:ext>
            </a:extLst>
          </p:cNvPr>
          <p:cNvSpPr txBox="1"/>
          <p:nvPr/>
        </p:nvSpPr>
        <p:spPr>
          <a:xfrm>
            <a:off x="4179573"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90" name="TextBox 89">
            <a:extLst>
              <a:ext uri="{FF2B5EF4-FFF2-40B4-BE49-F238E27FC236}">
                <a16:creationId xmlns:a16="http://schemas.microsoft.com/office/drawing/2014/main" id="{4EC934EE-5993-41BA-B2E4-B0F082B863CC}"/>
              </a:ext>
            </a:extLst>
          </p:cNvPr>
          <p:cNvSpPr txBox="1"/>
          <p:nvPr/>
        </p:nvSpPr>
        <p:spPr>
          <a:xfrm>
            <a:off x="6349418"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91" name="TextBox 90">
            <a:extLst>
              <a:ext uri="{FF2B5EF4-FFF2-40B4-BE49-F238E27FC236}">
                <a16:creationId xmlns:a16="http://schemas.microsoft.com/office/drawing/2014/main" id="{92BF4FFC-BAFC-427B-9681-CC6E3AB25F18}"/>
              </a:ext>
            </a:extLst>
          </p:cNvPr>
          <p:cNvSpPr txBox="1"/>
          <p:nvPr/>
        </p:nvSpPr>
        <p:spPr>
          <a:xfrm>
            <a:off x="6402891"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92" name="Rectangle: Rounded Corners 91">
            <a:extLst>
              <a:ext uri="{FF2B5EF4-FFF2-40B4-BE49-F238E27FC236}">
                <a16:creationId xmlns:a16="http://schemas.microsoft.com/office/drawing/2014/main" id="{EE5FBDAA-38E1-4807-890F-FFA938C7C4B5}"/>
              </a:ext>
            </a:extLst>
          </p:cNvPr>
          <p:cNvSpPr/>
          <p:nvPr/>
        </p:nvSpPr>
        <p:spPr>
          <a:xfrm>
            <a:off x="4263547"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93" name="Rectangle: Rounded Corners 92">
            <a:extLst>
              <a:ext uri="{FF2B5EF4-FFF2-40B4-BE49-F238E27FC236}">
                <a16:creationId xmlns:a16="http://schemas.microsoft.com/office/drawing/2014/main" id="{DF5B3817-6709-4BB5-9F48-82C7DC988F0D}"/>
              </a:ext>
            </a:extLst>
          </p:cNvPr>
          <p:cNvSpPr/>
          <p:nvPr/>
        </p:nvSpPr>
        <p:spPr>
          <a:xfrm>
            <a:off x="4254584"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94" name="Rectangle: Rounded Corners 93">
            <a:extLst>
              <a:ext uri="{FF2B5EF4-FFF2-40B4-BE49-F238E27FC236}">
                <a16:creationId xmlns:a16="http://schemas.microsoft.com/office/drawing/2014/main" id="{2C6EE9C5-B708-4ABB-93D7-FBC4D69E65C0}"/>
              </a:ext>
            </a:extLst>
          </p:cNvPr>
          <p:cNvSpPr/>
          <p:nvPr/>
        </p:nvSpPr>
        <p:spPr>
          <a:xfrm>
            <a:off x="5099832"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95" name="TextBox 94">
            <a:extLst>
              <a:ext uri="{FF2B5EF4-FFF2-40B4-BE49-F238E27FC236}">
                <a16:creationId xmlns:a16="http://schemas.microsoft.com/office/drawing/2014/main" id="{013F02AE-CF83-443C-9584-69470FE227C1}"/>
              </a:ext>
            </a:extLst>
          </p:cNvPr>
          <p:cNvSpPr txBox="1"/>
          <p:nvPr/>
        </p:nvSpPr>
        <p:spPr>
          <a:xfrm>
            <a:off x="2532753"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LIQUIDITY</a:t>
            </a:r>
          </a:p>
        </p:txBody>
      </p:sp>
      <p:sp>
        <p:nvSpPr>
          <p:cNvPr id="96" name="TextBox 95">
            <a:extLst>
              <a:ext uri="{FF2B5EF4-FFF2-40B4-BE49-F238E27FC236}">
                <a16:creationId xmlns:a16="http://schemas.microsoft.com/office/drawing/2014/main" id="{C03D059B-E4C3-48D7-8F24-7CA49E72A5D8}"/>
              </a:ext>
            </a:extLst>
          </p:cNvPr>
          <p:cNvSpPr txBox="1"/>
          <p:nvPr/>
        </p:nvSpPr>
        <p:spPr>
          <a:xfrm>
            <a:off x="522448" y="1745255"/>
            <a:ext cx="1772733"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04</a:t>
            </a:r>
          </a:p>
        </p:txBody>
      </p:sp>
      <p:sp>
        <p:nvSpPr>
          <p:cNvPr id="98" name="Freeform: Shape 97">
            <a:extLst>
              <a:ext uri="{FF2B5EF4-FFF2-40B4-BE49-F238E27FC236}">
                <a16:creationId xmlns:a16="http://schemas.microsoft.com/office/drawing/2014/main" id="{1F202BF5-D1B6-468E-8639-A449934BC9B5}"/>
              </a:ext>
            </a:extLst>
          </p:cNvPr>
          <p:cNvSpPr/>
          <p:nvPr/>
        </p:nvSpPr>
        <p:spPr>
          <a:xfrm>
            <a:off x="8928171"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9" name="Rectangle: Rounded Corners 98">
            <a:extLst>
              <a:ext uri="{FF2B5EF4-FFF2-40B4-BE49-F238E27FC236}">
                <a16:creationId xmlns:a16="http://schemas.microsoft.com/office/drawing/2014/main" id="{C7298F7D-9427-4AD4-ACE6-BBE64AFD6551}"/>
              </a:ext>
            </a:extLst>
          </p:cNvPr>
          <p:cNvSpPr/>
          <p:nvPr/>
        </p:nvSpPr>
        <p:spPr>
          <a:xfrm>
            <a:off x="12277693"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0" name="Freeform: Shape 99">
            <a:extLst>
              <a:ext uri="{FF2B5EF4-FFF2-40B4-BE49-F238E27FC236}">
                <a16:creationId xmlns:a16="http://schemas.microsoft.com/office/drawing/2014/main" id="{5FDC9203-DEBA-46F6-B6B9-F77EA982DDD8}"/>
              </a:ext>
            </a:extLst>
          </p:cNvPr>
          <p:cNvSpPr/>
          <p:nvPr/>
        </p:nvSpPr>
        <p:spPr>
          <a:xfrm>
            <a:off x="13270382"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01" name="Freeform: Shape 100">
            <a:extLst>
              <a:ext uri="{FF2B5EF4-FFF2-40B4-BE49-F238E27FC236}">
                <a16:creationId xmlns:a16="http://schemas.microsoft.com/office/drawing/2014/main" id="{A013180B-5551-4B0E-9DD1-770B1D1FB8CA}"/>
              </a:ext>
            </a:extLst>
          </p:cNvPr>
          <p:cNvSpPr/>
          <p:nvPr/>
        </p:nvSpPr>
        <p:spPr>
          <a:xfrm>
            <a:off x="12306803"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02" name="Rectangle: Rounded Corners 101">
            <a:extLst>
              <a:ext uri="{FF2B5EF4-FFF2-40B4-BE49-F238E27FC236}">
                <a16:creationId xmlns:a16="http://schemas.microsoft.com/office/drawing/2014/main" id="{83986DF5-A2EB-4861-9C49-6CD8B2407125}"/>
              </a:ext>
            </a:extLst>
          </p:cNvPr>
          <p:cNvSpPr/>
          <p:nvPr/>
        </p:nvSpPr>
        <p:spPr>
          <a:xfrm>
            <a:off x="14817203" y="4441718"/>
            <a:ext cx="1700487" cy="1558780"/>
          </a:xfrm>
          <a:prstGeom prst="roundRect">
            <a:avLst>
              <a:gd name="adj" fmla="val 29352"/>
            </a:avLst>
          </a:prstGeom>
          <a:blipFill dpi="0" rotWithShape="1">
            <a:blip r:embed="rId6"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3" name="Rectangle: Rounded Corners 102">
            <a:extLst>
              <a:ext uri="{FF2B5EF4-FFF2-40B4-BE49-F238E27FC236}">
                <a16:creationId xmlns:a16="http://schemas.microsoft.com/office/drawing/2014/main" id="{7A463A5D-3508-4897-9719-277B7C4DEA3F}"/>
              </a:ext>
            </a:extLst>
          </p:cNvPr>
          <p:cNvSpPr/>
          <p:nvPr/>
        </p:nvSpPr>
        <p:spPr>
          <a:xfrm>
            <a:off x="12782702"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4" name="TextBox 103">
            <a:extLst>
              <a:ext uri="{FF2B5EF4-FFF2-40B4-BE49-F238E27FC236}">
                <a16:creationId xmlns:a16="http://schemas.microsoft.com/office/drawing/2014/main" id="{6549A0BA-B061-44CA-9791-37F8761EC4DE}"/>
              </a:ext>
            </a:extLst>
          </p:cNvPr>
          <p:cNvSpPr txBox="1"/>
          <p:nvPr/>
        </p:nvSpPr>
        <p:spPr>
          <a:xfrm>
            <a:off x="12691261"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INVESTMENT</a:t>
            </a:r>
          </a:p>
        </p:txBody>
      </p:sp>
      <p:sp>
        <p:nvSpPr>
          <p:cNvPr id="105" name="TextBox 104">
            <a:extLst>
              <a:ext uri="{FF2B5EF4-FFF2-40B4-BE49-F238E27FC236}">
                <a16:creationId xmlns:a16="http://schemas.microsoft.com/office/drawing/2014/main" id="{46E71FE8-6EF9-4FDA-B397-F2426B0C7C8F}"/>
              </a:ext>
            </a:extLst>
          </p:cNvPr>
          <p:cNvSpPr txBox="1"/>
          <p:nvPr/>
        </p:nvSpPr>
        <p:spPr>
          <a:xfrm>
            <a:off x="12691765"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106" name="TextBox 105">
            <a:extLst>
              <a:ext uri="{FF2B5EF4-FFF2-40B4-BE49-F238E27FC236}">
                <a16:creationId xmlns:a16="http://schemas.microsoft.com/office/drawing/2014/main" id="{322314D0-D144-4F1A-BDFB-2A206AEFC24F}"/>
              </a:ext>
            </a:extLst>
          </p:cNvPr>
          <p:cNvSpPr txBox="1"/>
          <p:nvPr/>
        </p:nvSpPr>
        <p:spPr>
          <a:xfrm>
            <a:off x="14861610"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107" name="TextBox 106">
            <a:extLst>
              <a:ext uri="{FF2B5EF4-FFF2-40B4-BE49-F238E27FC236}">
                <a16:creationId xmlns:a16="http://schemas.microsoft.com/office/drawing/2014/main" id="{A81405FD-AC77-49A3-8404-5B02AB50342B}"/>
              </a:ext>
            </a:extLst>
          </p:cNvPr>
          <p:cNvSpPr txBox="1"/>
          <p:nvPr/>
        </p:nvSpPr>
        <p:spPr>
          <a:xfrm>
            <a:off x="14915083"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108" name="Rectangle: Rounded Corners 107">
            <a:extLst>
              <a:ext uri="{FF2B5EF4-FFF2-40B4-BE49-F238E27FC236}">
                <a16:creationId xmlns:a16="http://schemas.microsoft.com/office/drawing/2014/main" id="{88354592-3149-4209-92E7-E41BB147960A}"/>
              </a:ext>
            </a:extLst>
          </p:cNvPr>
          <p:cNvSpPr/>
          <p:nvPr/>
        </p:nvSpPr>
        <p:spPr>
          <a:xfrm>
            <a:off x="12775739"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109" name="Rectangle: Rounded Corners 108">
            <a:extLst>
              <a:ext uri="{FF2B5EF4-FFF2-40B4-BE49-F238E27FC236}">
                <a16:creationId xmlns:a16="http://schemas.microsoft.com/office/drawing/2014/main" id="{F87BFE15-DE7D-4A0C-8F12-982912D59D83}"/>
              </a:ext>
            </a:extLst>
          </p:cNvPr>
          <p:cNvSpPr/>
          <p:nvPr/>
        </p:nvSpPr>
        <p:spPr>
          <a:xfrm>
            <a:off x="12766776"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110" name="Rectangle: Rounded Corners 109">
            <a:extLst>
              <a:ext uri="{FF2B5EF4-FFF2-40B4-BE49-F238E27FC236}">
                <a16:creationId xmlns:a16="http://schemas.microsoft.com/office/drawing/2014/main" id="{9EE64084-DC38-4D1F-913B-95E5A93D0A5C}"/>
              </a:ext>
            </a:extLst>
          </p:cNvPr>
          <p:cNvSpPr/>
          <p:nvPr/>
        </p:nvSpPr>
        <p:spPr>
          <a:xfrm>
            <a:off x="13612024"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111" name="TextBox 110">
            <a:extLst>
              <a:ext uri="{FF2B5EF4-FFF2-40B4-BE49-F238E27FC236}">
                <a16:creationId xmlns:a16="http://schemas.microsoft.com/office/drawing/2014/main" id="{BCF00D6B-E03E-4470-8F2C-675EF4722CFD}"/>
              </a:ext>
            </a:extLst>
          </p:cNvPr>
          <p:cNvSpPr txBox="1"/>
          <p:nvPr/>
        </p:nvSpPr>
        <p:spPr>
          <a:xfrm>
            <a:off x="11044945"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INVESTMENT</a:t>
            </a:r>
          </a:p>
        </p:txBody>
      </p:sp>
      <p:sp>
        <p:nvSpPr>
          <p:cNvPr id="112" name="TextBox 111">
            <a:extLst>
              <a:ext uri="{FF2B5EF4-FFF2-40B4-BE49-F238E27FC236}">
                <a16:creationId xmlns:a16="http://schemas.microsoft.com/office/drawing/2014/main" id="{60991CAD-E46E-476F-9E39-477134AF6F6D}"/>
              </a:ext>
            </a:extLst>
          </p:cNvPr>
          <p:cNvSpPr txBox="1"/>
          <p:nvPr/>
        </p:nvSpPr>
        <p:spPr>
          <a:xfrm>
            <a:off x="9034641" y="1745255"/>
            <a:ext cx="158871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05</a:t>
            </a:r>
          </a:p>
        </p:txBody>
      </p:sp>
      <p:sp>
        <p:nvSpPr>
          <p:cNvPr id="81" name="TextBox 80">
            <a:extLst>
              <a:ext uri="{FF2B5EF4-FFF2-40B4-BE49-F238E27FC236}">
                <a16:creationId xmlns:a16="http://schemas.microsoft.com/office/drawing/2014/main" id="{EE7D87FB-9A7C-ECF1-8371-97B0AD931C96}"/>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07</a:t>
            </a:r>
          </a:p>
        </p:txBody>
      </p:sp>
      <p:pic>
        <p:nvPicPr>
          <p:cNvPr id="97" name="Picture 96" descr="A picture containing text, clipart&#10;&#10;Description automatically generated">
            <a:extLst>
              <a:ext uri="{FF2B5EF4-FFF2-40B4-BE49-F238E27FC236}">
                <a16:creationId xmlns:a16="http://schemas.microsoft.com/office/drawing/2014/main" id="{22E62C00-619B-3F2F-41AE-171160596680}"/>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42553" y="153735"/>
            <a:ext cx="2263112" cy="555330"/>
          </a:xfrm>
          <a:prstGeom prst="rect">
            <a:avLst/>
          </a:prstGeom>
        </p:spPr>
      </p:pic>
      <p:sp>
        <p:nvSpPr>
          <p:cNvPr id="113" name="TextBox 112">
            <a:extLst>
              <a:ext uri="{FF2B5EF4-FFF2-40B4-BE49-F238E27FC236}">
                <a16:creationId xmlns:a16="http://schemas.microsoft.com/office/drawing/2014/main" id="{4A4C4816-ED29-E158-4C71-585D27F4ADEE}"/>
              </a:ext>
            </a:extLst>
          </p:cNvPr>
          <p:cNvSpPr txBox="1"/>
          <p:nvPr/>
        </p:nvSpPr>
        <p:spPr>
          <a:xfrm>
            <a:off x="9685374" y="196531"/>
            <a:ext cx="4385187" cy="461665"/>
          </a:xfrm>
          <a:prstGeom prst="rect">
            <a:avLst/>
          </a:prstGeom>
          <a:noFill/>
        </p:spPr>
        <p:txBody>
          <a:bodyPr wrap="square" rtlCol="0">
            <a:spAutoFit/>
          </a:bodyPr>
          <a:lstStyle/>
          <a:p>
            <a:r>
              <a:rPr lang="en-IN" sz="2400" dirty="0">
                <a:solidFill>
                  <a:schemeClr val="accent1">
                    <a:lumMod val="50000"/>
                  </a:schemeClr>
                </a:solidFill>
                <a:latin typeface="Raleway" panose="020B0503030101060003" pitchFamily="34" charset="0"/>
              </a:rPr>
              <a:t>Our Services</a:t>
            </a:r>
          </a:p>
        </p:txBody>
      </p:sp>
    </p:spTree>
    <p:extLst>
      <p:ext uri="{BB962C8B-B14F-4D97-AF65-F5344CB8AC3E}">
        <p14:creationId xmlns:p14="http://schemas.microsoft.com/office/powerpoint/2010/main" val="1529870629"/>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6" name="Straight Connector 5">
            <a:extLst>
              <a:ext uri="{FF2B5EF4-FFF2-40B4-BE49-F238E27FC236}">
                <a16:creationId xmlns:a16="http://schemas.microsoft.com/office/drawing/2014/main" id="{A9417F0A-CF37-474D-A13E-B1590BE33E8C}"/>
              </a:ext>
            </a:extLst>
          </p:cNvPr>
          <p:cNvCxnSpPr>
            <a:cxnSpLocks/>
          </p:cNvCxnSpPr>
          <p:nvPr/>
        </p:nvCxnSpPr>
        <p:spPr>
          <a:xfrm>
            <a:off x="585019" y="786129"/>
            <a:ext cx="11021962" cy="0"/>
          </a:xfrm>
          <a:prstGeom prst="line">
            <a:avLst/>
          </a:prstGeom>
          <a:ln>
            <a:solidFill>
              <a:schemeClr val="accent1">
                <a:lumMod val="40000"/>
                <a:lumOff val="60000"/>
              </a:schemeClr>
            </a:solidFill>
          </a:ln>
        </p:spPr>
        <p:style>
          <a:lnRef idx="1">
            <a:schemeClr val="accent1"/>
          </a:lnRef>
          <a:fillRef idx="0">
            <a:schemeClr val="accent1"/>
          </a:fillRef>
          <a:effectRef idx="0">
            <a:schemeClr val="accent1"/>
          </a:effectRef>
          <a:fontRef idx="minor">
            <a:schemeClr val="tx1"/>
          </a:fontRef>
        </p:style>
      </p:cxnSp>
      <p:sp>
        <p:nvSpPr>
          <p:cNvPr id="7" name="Rectangle 6">
            <a:extLst>
              <a:ext uri="{FF2B5EF4-FFF2-40B4-BE49-F238E27FC236}">
                <a16:creationId xmlns:a16="http://schemas.microsoft.com/office/drawing/2014/main" id="{39AC020A-B4C6-406D-95B2-7C087E818E8B}"/>
              </a:ext>
            </a:extLst>
          </p:cNvPr>
          <p:cNvSpPr/>
          <p:nvPr/>
        </p:nvSpPr>
        <p:spPr>
          <a:xfrm>
            <a:off x="0" y="786129"/>
            <a:ext cx="585019" cy="180000"/>
          </a:xfrm>
          <a:prstGeom prst="rect">
            <a:avLst/>
          </a:prstGeom>
          <a:solidFill>
            <a:schemeClr val="accent1">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6" name="Freeform: Shape 45">
            <a:extLst>
              <a:ext uri="{FF2B5EF4-FFF2-40B4-BE49-F238E27FC236}">
                <a16:creationId xmlns:a16="http://schemas.microsoft.com/office/drawing/2014/main" id="{F614488F-B5F0-47BD-98D4-6C749BBEC717}"/>
              </a:ext>
            </a:extLst>
          </p:cNvPr>
          <p:cNvSpPr/>
          <p:nvPr/>
        </p:nvSpPr>
        <p:spPr>
          <a:xfrm>
            <a:off x="-33502600"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 name="Rectangle: Rounded Corners 1">
            <a:extLst>
              <a:ext uri="{FF2B5EF4-FFF2-40B4-BE49-F238E27FC236}">
                <a16:creationId xmlns:a16="http://schemas.microsoft.com/office/drawing/2014/main" id="{C0430A92-38E2-4AC8-9432-1AD697C1F273}"/>
              </a:ext>
            </a:extLst>
          </p:cNvPr>
          <p:cNvSpPr/>
          <p:nvPr/>
        </p:nvSpPr>
        <p:spPr>
          <a:xfrm>
            <a:off x="-30153078"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2" name="Freeform: Shape 11">
            <a:extLst>
              <a:ext uri="{FF2B5EF4-FFF2-40B4-BE49-F238E27FC236}">
                <a16:creationId xmlns:a16="http://schemas.microsoft.com/office/drawing/2014/main" id="{42038AD2-DDDA-4EB4-9DDC-F01467217564}"/>
              </a:ext>
            </a:extLst>
          </p:cNvPr>
          <p:cNvSpPr/>
          <p:nvPr/>
        </p:nvSpPr>
        <p:spPr>
          <a:xfrm>
            <a:off x="-29160389"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1" name="Freeform: Shape 20">
            <a:extLst>
              <a:ext uri="{FF2B5EF4-FFF2-40B4-BE49-F238E27FC236}">
                <a16:creationId xmlns:a16="http://schemas.microsoft.com/office/drawing/2014/main" id="{7B08CB4D-B9F4-4809-8553-6BF8B3EC864D}"/>
              </a:ext>
            </a:extLst>
          </p:cNvPr>
          <p:cNvSpPr/>
          <p:nvPr/>
        </p:nvSpPr>
        <p:spPr>
          <a:xfrm>
            <a:off x="-30123968"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22" name="Rectangle: Rounded Corners 21">
            <a:extLst>
              <a:ext uri="{FF2B5EF4-FFF2-40B4-BE49-F238E27FC236}">
                <a16:creationId xmlns:a16="http://schemas.microsoft.com/office/drawing/2014/main" id="{30CA0D4D-B035-4BE3-8F21-03C0816D9EEF}"/>
              </a:ext>
            </a:extLst>
          </p:cNvPr>
          <p:cNvSpPr/>
          <p:nvPr/>
        </p:nvSpPr>
        <p:spPr>
          <a:xfrm>
            <a:off x="-27613568" y="4441718"/>
            <a:ext cx="1700487" cy="1558780"/>
          </a:xfrm>
          <a:prstGeom prst="roundRect">
            <a:avLst>
              <a:gd name="adj" fmla="val 29352"/>
            </a:avLst>
          </a:prstGeom>
          <a:blipFill dpi="0" rotWithShape="1">
            <a:blip r:embed="rId2"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3" name="Rectangle: Rounded Corners 22">
            <a:extLst>
              <a:ext uri="{FF2B5EF4-FFF2-40B4-BE49-F238E27FC236}">
                <a16:creationId xmlns:a16="http://schemas.microsoft.com/office/drawing/2014/main" id="{AD1EFAE7-5FA6-4C72-BC90-350A3F14DFC0}"/>
              </a:ext>
            </a:extLst>
          </p:cNvPr>
          <p:cNvSpPr/>
          <p:nvPr/>
        </p:nvSpPr>
        <p:spPr>
          <a:xfrm>
            <a:off x="-29648069"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4" name="TextBox 23">
            <a:extLst>
              <a:ext uri="{FF2B5EF4-FFF2-40B4-BE49-F238E27FC236}">
                <a16:creationId xmlns:a16="http://schemas.microsoft.com/office/drawing/2014/main" id="{4DC89B14-8275-4CCA-AEB8-C8DACA706403}"/>
              </a:ext>
            </a:extLst>
          </p:cNvPr>
          <p:cNvSpPr txBox="1"/>
          <p:nvPr/>
        </p:nvSpPr>
        <p:spPr>
          <a:xfrm>
            <a:off x="-29739510"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CORPORATE</a:t>
            </a:r>
          </a:p>
        </p:txBody>
      </p:sp>
      <p:sp>
        <p:nvSpPr>
          <p:cNvPr id="25" name="TextBox 24">
            <a:extLst>
              <a:ext uri="{FF2B5EF4-FFF2-40B4-BE49-F238E27FC236}">
                <a16:creationId xmlns:a16="http://schemas.microsoft.com/office/drawing/2014/main" id="{1C286592-182C-4C4D-A741-161A828D4495}"/>
              </a:ext>
            </a:extLst>
          </p:cNvPr>
          <p:cNvSpPr txBox="1"/>
          <p:nvPr/>
        </p:nvSpPr>
        <p:spPr>
          <a:xfrm>
            <a:off x="-29739006"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26" name="TextBox 25">
            <a:extLst>
              <a:ext uri="{FF2B5EF4-FFF2-40B4-BE49-F238E27FC236}">
                <a16:creationId xmlns:a16="http://schemas.microsoft.com/office/drawing/2014/main" id="{41F29E73-25FF-467A-868C-6028F6533BDD}"/>
              </a:ext>
            </a:extLst>
          </p:cNvPr>
          <p:cNvSpPr txBox="1"/>
          <p:nvPr/>
        </p:nvSpPr>
        <p:spPr>
          <a:xfrm>
            <a:off x="-27569161"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27" name="TextBox 26">
            <a:extLst>
              <a:ext uri="{FF2B5EF4-FFF2-40B4-BE49-F238E27FC236}">
                <a16:creationId xmlns:a16="http://schemas.microsoft.com/office/drawing/2014/main" id="{00BF4296-0C75-44FA-98D2-123EF14BC1E3}"/>
              </a:ext>
            </a:extLst>
          </p:cNvPr>
          <p:cNvSpPr txBox="1"/>
          <p:nvPr/>
        </p:nvSpPr>
        <p:spPr>
          <a:xfrm>
            <a:off x="-27515688"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29" name="Rectangle: Rounded Corners 28">
            <a:extLst>
              <a:ext uri="{FF2B5EF4-FFF2-40B4-BE49-F238E27FC236}">
                <a16:creationId xmlns:a16="http://schemas.microsoft.com/office/drawing/2014/main" id="{7803F1D4-0BFF-4FC8-813F-0243CF397B07}"/>
              </a:ext>
            </a:extLst>
          </p:cNvPr>
          <p:cNvSpPr/>
          <p:nvPr/>
        </p:nvSpPr>
        <p:spPr>
          <a:xfrm>
            <a:off x="-29655032"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31" name="Rectangle: Rounded Corners 30">
            <a:extLst>
              <a:ext uri="{FF2B5EF4-FFF2-40B4-BE49-F238E27FC236}">
                <a16:creationId xmlns:a16="http://schemas.microsoft.com/office/drawing/2014/main" id="{78D0866C-8BF6-4FEA-A661-117223D0392E}"/>
              </a:ext>
            </a:extLst>
          </p:cNvPr>
          <p:cNvSpPr/>
          <p:nvPr/>
        </p:nvSpPr>
        <p:spPr>
          <a:xfrm>
            <a:off x="-29663995"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33" name="Rectangle: Rounded Corners 32">
            <a:extLst>
              <a:ext uri="{FF2B5EF4-FFF2-40B4-BE49-F238E27FC236}">
                <a16:creationId xmlns:a16="http://schemas.microsoft.com/office/drawing/2014/main" id="{0A9209C1-24D8-43E8-B2BC-35F245DD22B6}"/>
              </a:ext>
            </a:extLst>
          </p:cNvPr>
          <p:cNvSpPr/>
          <p:nvPr/>
        </p:nvSpPr>
        <p:spPr>
          <a:xfrm>
            <a:off x="-28818747"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39" name="TextBox 38">
            <a:extLst>
              <a:ext uri="{FF2B5EF4-FFF2-40B4-BE49-F238E27FC236}">
                <a16:creationId xmlns:a16="http://schemas.microsoft.com/office/drawing/2014/main" id="{CB02504E-BD2F-4D22-807F-85024CBD0EC6}"/>
              </a:ext>
            </a:extLst>
          </p:cNvPr>
          <p:cNvSpPr txBox="1"/>
          <p:nvPr/>
        </p:nvSpPr>
        <p:spPr>
          <a:xfrm>
            <a:off x="-31385826"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CORPORATE</a:t>
            </a:r>
          </a:p>
        </p:txBody>
      </p:sp>
      <p:sp>
        <p:nvSpPr>
          <p:cNvPr id="40" name="TextBox 39">
            <a:extLst>
              <a:ext uri="{FF2B5EF4-FFF2-40B4-BE49-F238E27FC236}">
                <a16:creationId xmlns:a16="http://schemas.microsoft.com/office/drawing/2014/main" id="{383A3F8F-63FC-45DA-8B9F-70602C2DCED7}"/>
              </a:ext>
            </a:extLst>
          </p:cNvPr>
          <p:cNvSpPr txBox="1"/>
          <p:nvPr/>
        </p:nvSpPr>
        <p:spPr>
          <a:xfrm>
            <a:off x="-33396130" y="1745255"/>
            <a:ext cx="136196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01</a:t>
            </a:r>
          </a:p>
        </p:txBody>
      </p:sp>
      <p:sp>
        <p:nvSpPr>
          <p:cNvPr id="50" name="Freeform: Shape 49">
            <a:extLst>
              <a:ext uri="{FF2B5EF4-FFF2-40B4-BE49-F238E27FC236}">
                <a16:creationId xmlns:a16="http://schemas.microsoft.com/office/drawing/2014/main" id="{2648AD1F-F7C9-4545-AEB7-3A3A6B2C004A}"/>
              </a:ext>
            </a:extLst>
          </p:cNvPr>
          <p:cNvSpPr/>
          <p:nvPr/>
        </p:nvSpPr>
        <p:spPr>
          <a:xfrm>
            <a:off x="-24990407"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1" name="Rectangle: Rounded Corners 50">
            <a:extLst>
              <a:ext uri="{FF2B5EF4-FFF2-40B4-BE49-F238E27FC236}">
                <a16:creationId xmlns:a16="http://schemas.microsoft.com/office/drawing/2014/main" id="{F690BA4E-D8F0-4A45-B64E-A9A563F5D8CD}"/>
              </a:ext>
            </a:extLst>
          </p:cNvPr>
          <p:cNvSpPr/>
          <p:nvPr/>
        </p:nvSpPr>
        <p:spPr>
          <a:xfrm>
            <a:off x="-21640885"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2" name="Freeform: Shape 51">
            <a:extLst>
              <a:ext uri="{FF2B5EF4-FFF2-40B4-BE49-F238E27FC236}">
                <a16:creationId xmlns:a16="http://schemas.microsoft.com/office/drawing/2014/main" id="{5D243ED6-81F2-42B8-B407-8D14311802CA}"/>
              </a:ext>
            </a:extLst>
          </p:cNvPr>
          <p:cNvSpPr/>
          <p:nvPr/>
        </p:nvSpPr>
        <p:spPr>
          <a:xfrm>
            <a:off x="-20648196"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53" name="Freeform: Shape 52">
            <a:extLst>
              <a:ext uri="{FF2B5EF4-FFF2-40B4-BE49-F238E27FC236}">
                <a16:creationId xmlns:a16="http://schemas.microsoft.com/office/drawing/2014/main" id="{69E0AF18-E31E-438F-8654-280526068C64}"/>
              </a:ext>
            </a:extLst>
          </p:cNvPr>
          <p:cNvSpPr/>
          <p:nvPr/>
        </p:nvSpPr>
        <p:spPr>
          <a:xfrm>
            <a:off x="-21611775"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54" name="Rectangle: Rounded Corners 53">
            <a:extLst>
              <a:ext uri="{FF2B5EF4-FFF2-40B4-BE49-F238E27FC236}">
                <a16:creationId xmlns:a16="http://schemas.microsoft.com/office/drawing/2014/main" id="{BDBC7F89-8149-4CEC-A9ED-5383C5DF3D62}"/>
              </a:ext>
            </a:extLst>
          </p:cNvPr>
          <p:cNvSpPr/>
          <p:nvPr/>
        </p:nvSpPr>
        <p:spPr>
          <a:xfrm>
            <a:off x="-19101375" y="4441718"/>
            <a:ext cx="1700487" cy="1558780"/>
          </a:xfrm>
          <a:prstGeom prst="roundRect">
            <a:avLst>
              <a:gd name="adj" fmla="val 29352"/>
            </a:avLst>
          </a:prstGeom>
          <a:blipFill dpi="0" rotWithShape="1">
            <a:blip r:embed="rId3"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5" name="Rectangle: Rounded Corners 54">
            <a:extLst>
              <a:ext uri="{FF2B5EF4-FFF2-40B4-BE49-F238E27FC236}">
                <a16:creationId xmlns:a16="http://schemas.microsoft.com/office/drawing/2014/main" id="{B16F2DC1-49D0-461B-8E3E-D34345FB22F1}"/>
              </a:ext>
            </a:extLst>
          </p:cNvPr>
          <p:cNvSpPr/>
          <p:nvPr/>
        </p:nvSpPr>
        <p:spPr>
          <a:xfrm>
            <a:off x="-21135876"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6" name="TextBox 55">
            <a:extLst>
              <a:ext uri="{FF2B5EF4-FFF2-40B4-BE49-F238E27FC236}">
                <a16:creationId xmlns:a16="http://schemas.microsoft.com/office/drawing/2014/main" id="{9DAB4C44-BE52-40AC-9456-2DE8271BD29E}"/>
              </a:ext>
            </a:extLst>
          </p:cNvPr>
          <p:cNvSpPr txBox="1"/>
          <p:nvPr/>
        </p:nvSpPr>
        <p:spPr>
          <a:xfrm>
            <a:off x="-21227317"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GROWTH</a:t>
            </a:r>
          </a:p>
        </p:txBody>
      </p:sp>
      <p:sp>
        <p:nvSpPr>
          <p:cNvPr id="57" name="TextBox 56">
            <a:extLst>
              <a:ext uri="{FF2B5EF4-FFF2-40B4-BE49-F238E27FC236}">
                <a16:creationId xmlns:a16="http://schemas.microsoft.com/office/drawing/2014/main" id="{911D7E1E-3545-4612-82AE-4E8A648B23F5}"/>
              </a:ext>
            </a:extLst>
          </p:cNvPr>
          <p:cNvSpPr txBox="1"/>
          <p:nvPr/>
        </p:nvSpPr>
        <p:spPr>
          <a:xfrm>
            <a:off x="-21226813"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58" name="TextBox 57">
            <a:extLst>
              <a:ext uri="{FF2B5EF4-FFF2-40B4-BE49-F238E27FC236}">
                <a16:creationId xmlns:a16="http://schemas.microsoft.com/office/drawing/2014/main" id="{5848255D-4254-42B7-B714-133EBF4EAD77}"/>
              </a:ext>
            </a:extLst>
          </p:cNvPr>
          <p:cNvSpPr txBox="1"/>
          <p:nvPr/>
        </p:nvSpPr>
        <p:spPr>
          <a:xfrm>
            <a:off x="-19056968"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59" name="TextBox 58">
            <a:extLst>
              <a:ext uri="{FF2B5EF4-FFF2-40B4-BE49-F238E27FC236}">
                <a16:creationId xmlns:a16="http://schemas.microsoft.com/office/drawing/2014/main" id="{B5175C09-94CA-4C17-852A-8312202932A3}"/>
              </a:ext>
            </a:extLst>
          </p:cNvPr>
          <p:cNvSpPr txBox="1"/>
          <p:nvPr/>
        </p:nvSpPr>
        <p:spPr>
          <a:xfrm>
            <a:off x="-19003495"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60" name="Rectangle: Rounded Corners 59">
            <a:extLst>
              <a:ext uri="{FF2B5EF4-FFF2-40B4-BE49-F238E27FC236}">
                <a16:creationId xmlns:a16="http://schemas.microsoft.com/office/drawing/2014/main" id="{D7AB0709-CEC7-491E-8CDB-32D8DAF96D0A}"/>
              </a:ext>
            </a:extLst>
          </p:cNvPr>
          <p:cNvSpPr/>
          <p:nvPr/>
        </p:nvSpPr>
        <p:spPr>
          <a:xfrm>
            <a:off x="-21142839"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61" name="Rectangle: Rounded Corners 60">
            <a:extLst>
              <a:ext uri="{FF2B5EF4-FFF2-40B4-BE49-F238E27FC236}">
                <a16:creationId xmlns:a16="http://schemas.microsoft.com/office/drawing/2014/main" id="{55BD079A-9A27-44FF-8AB7-55592F5CABED}"/>
              </a:ext>
            </a:extLst>
          </p:cNvPr>
          <p:cNvSpPr/>
          <p:nvPr/>
        </p:nvSpPr>
        <p:spPr>
          <a:xfrm>
            <a:off x="-21151802"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62" name="Rectangle: Rounded Corners 61">
            <a:extLst>
              <a:ext uri="{FF2B5EF4-FFF2-40B4-BE49-F238E27FC236}">
                <a16:creationId xmlns:a16="http://schemas.microsoft.com/office/drawing/2014/main" id="{8E51D323-7747-4464-97F5-6B321ABD6D81}"/>
              </a:ext>
            </a:extLst>
          </p:cNvPr>
          <p:cNvSpPr/>
          <p:nvPr/>
        </p:nvSpPr>
        <p:spPr>
          <a:xfrm>
            <a:off x="-20306554"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63" name="TextBox 62">
            <a:extLst>
              <a:ext uri="{FF2B5EF4-FFF2-40B4-BE49-F238E27FC236}">
                <a16:creationId xmlns:a16="http://schemas.microsoft.com/office/drawing/2014/main" id="{3BB6EF08-C5F7-4A82-9185-768F77520BB8}"/>
              </a:ext>
            </a:extLst>
          </p:cNvPr>
          <p:cNvSpPr txBox="1"/>
          <p:nvPr/>
        </p:nvSpPr>
        <p:spPr>
          <a:xfrm>
            <a:off x="-22873633"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GROWTH</a:t>
            </a:r>
          </a:p>
        </p:txBody>
      </p:sp>
      <p:sp>
        <p:nvSpPr>
          <p:cNvPr id="64" name="TextBox 63">
            <a:extLst>
              <a:ext uri="{FF2B5EF4-FFF2-40B4-BE49-F238E27FC236}">
                <a16:creationId xmlns:a16="http://schemas.microsoft.com/office/drawing/2014/main" id="{9946DE2E-817A-4791-AEC7-5886C5410C56}"/>
              </a:ext>
            </a:extLst>
          </p:cNvPr>
          <p:cNvSpPr txBox="1"/>
          <p:nvPr/>
        </p:nvSpPr>
        <p:spPr>
          <a:xfrm>
            <a:off x="-24883938" y="1745255"/>
            <a:ext cx="158871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02</a:t>
            </a:r>
          </a:p>
        </p:txBody>
      </p:sp>
      <p:sp>
        <p:nvSpPr>
          <p:cNvPr id="66" name="Freeform: Shape 65">
            <a:extLst>
              <a:ext uri="{FF2B5EF4-FFF2-40B4-BE49-F238E27FC236}">
                <a16:creationId xmlns:a16="http://schemas.microsoft.com/office/drawing/2014/main" id="{1E7081E5-C030-49F5-8601-645FA241F5D3}"/>
              </a:ext>
            </a:extLst>
          </p:cNvPr>
          <p:cNvSpPr/>
          <p:nvPr/>
        </p:nvSpPr>
        <p:spPr>
          <a:xfrm>
            <a:off x="-16478214"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7" name="Rectangle: Rounded Corners 66">
            <a:extLst>
              <a:ext uri="{FF2B5EF4-FFF2-40B4-BE49-F238E27FC236}">
                <a16:creationId xmlns:a16="http://schemas.microsoft.com/office/drawing/2014/main" id="{A0341B39-E250-4639-BADF-CB3C559CBB12}"/>
              </a:ext>
            </a:extLst>
          </p:cNvPr>
          <p:cNvSpPr/>
          <p:nvPr/>
        </p:nvSpPr>
        <p:spPr>
          <a:xfrm>
            <a:off x="-13128692"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8" name="Freeform: Shape 67">
            <a:extLst>
              <a:ext uri="{FF2B5EF4-FFF2-40B4-BE49-F238E27FC236}">
                <a16:creationId xmlns:a16="http://schemas.microsoft.com/office/drawing/2014/main" id="{FB68196F-36C5-4332-9FAE-DD67548CAD5E}"/>
              </a:ext>
            </a:extLst>
          </p:cNvPr>
          <p:cNvSpPr/>
          <p:nvPr/>
        </p:nvSpPr>
        <p:spPr>
          <a:xfrm>
            <a:off x="-12136003"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69" name="Freeform: Shape 68">
            <a:extLst>
              <a:ext uri="{FF2B5EF4-FFF2-40B4-BE49-F238E27FC236}">
                <a16:creationId xmlns:a16="http://schemas.microsoft.com/office/drawing/2014/main" id="{62A4265D-E322-4FDA-9B40-33B852F29F77}"/>
              </a:ext>
            </a:extLst>
          </p:cNvPr>
          <p:cNvSpPr/>
          <p:nvPr/>
        </p:nvSpPr>
        <p:spPr>
          <a:xfrm>
            <a:off x="-13099582"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70" name="Rectangle: Rounded Corners 69">
            <a:extLst>
              <a:ext uri="{FF2B5EF4-FFF2-40B4-BE49-F238E27FC236}">
                <a16:creationId xmlns:a16="http://schemas.microsoft.com/office/drawing/2014/main" id="{315506AF-EFEA-4432-AB4B-5C2F35567FAB}"/>
              </a:ext>
            </a:extLst>
          </p:cNvPr>
          <p:cNvSpPr/>
          <p:nvPr/>
        </p:nvSpPr>
        <p:spPr>
          <a:xfrm>
            <a:off x="-10589182" y="4441718"/>
            <a:ext cx="1700487" cy="1558780"/>
          </a:xfrm>
          <a:prstGeom prst="roundRect">
            <a:avLst>
              <a:gd name="adj" fmla="val 29352"/>
            </a:avLst>
          </a:prstGeom>
          <a:blipFill dpi="0" rotWithShape="1">
            <a:blip r:embed="rId4"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1" name="Rectangle: Rounded Corners 70">
            <a:extLst>
              <a:ext uri="{FF2B5EF4-FFF2-40B4-BE49-F238E27FC236}">
                <a16:creationId xmlns:a16="http://schemas.microsoft.com/office/drawing/2014/main" id="{27190461-91D6-4E55-BC5D-36F509CCF336}"/>
              </a:ext>
            </a:extLst>
          </p:cNvPr>
          <p:cNvSpPr/>
          <p:nvPr/>
        </p:nvSpPr>
        <p:spPr>
          <a:xfrm>
            <a:off x="-12623683"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2" name="TextBox 71">
            <a:extLst>
              <a:ext uri="{FF2B5EF4-FFF2-40B4-BE49-F238E27FC236}">
                <a16:creationId xmlns:a16="http://schemas.microsoft.com/office/drawing/2014/main" id="{913F1945-C9FF-494B-B7D1-8F329D2D3855}"/>
              </a:ext>
            </a:extLst>
          </p:cNvPr>
          <p:cNvSpPr txBox="1"/>
          <p:nvPr/>
        </p:nvSpPr>
        <p:spPr>
          <a:xfrm>
            <a:off x="-12715124"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BUDGET</a:t>
            </a:r>
          </a:p>
        </p:txBody>
      </p:sp>
      <p:sp>
        <p:nvSpPr>
          <p:cNvPr id="73" name="TextBox 72">
            <a:extLst>
              <a:ext uri="{FF2B5EF4-FFF2-40B4-BE49-F238E27FC236}">
                <a16:creationId xmlns:a16="http://schemas.microsoft.com/office/drawing/2014/main" id="{187E782E-9610-4A03-8BC9-54C23DAAD5E8}"/>
              </a:ext>
            </a:extLst>
          </p:cNvPr>
          <p:cNvSpPr txBox="1"/>
          <p:nvPr/>
        </p:nvSpPr>
        <p:spPr>
          <a:xfrm>
            <a:off x="-12714620"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74" name="TextBox 73">
            <a:extLst>
              <a:ext uri="{FF2B5EF4-FFF2-40B4-BE49-F238E27FC236}">
                <a16:creationId xmlns:a16="http://schemas.microsoft.com/office/drawing/2014/main" id="{84F032F3-C018-4B69-8BFD-0A840A0F6580}"/>
              </a:ext>
            </a:extLst>
          </p:cNvPr>
          <p:cNvSpPr txBox="1"/>
          <p:nvPr/>
        </p:nvSpPr>
        <p:spPr>
          <a:xfrm>
            <a:off x="-10544775"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75" name="TextBox 74">
            <a:extLst>
              <a:ext uri="{FF2B5EF4-FFF2-40B4-BE49-F238E27FC236}">
                <a16:creationId xmlns:a16="http://schemas.microsoft.com/office/drawing/2014/main" id="{A7B10C3C-D69F-4826-988D-38FF339F1385}"/>
              </a:ext>
            </a:extLst>
          </p:cNvPr>
          <p:cNvSpPr txBox="1"/>
          <p:nvPr/>
        </p:nvSpPr>
        <p:spPr>
          <a:xfrm>
            <a:off x="-10491302"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76" name="Rectangle: Rounded Corners 75">
            <a:extLst>
              <a:ext uri="{FF2B5EF4-FFF2-40B4-BE49-F238E27FC236}">
                <a16:creationId xmlns:a16="http://schemas.microsoft.com/office/drawing/2014/main" id="{590A3D5E-554C-4BDE-8CFB-88CDF1FA52C9}"/>
              </a:ext>
            </a:extLst>
          </p:cNvPr>
          <p:cNvSpPr/>
          <p:nvPr/>
        </p:nvSpPr>
        <p:spPr>
          <a:xfrm>
            <a:off x="-12630646"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77" name="Rectangle: Rounded Corners 76">
            <a:extLst>
              <a:ext uri="{FF2B5EF4-FFF2-40B4-BE49-F238E27FC236}">
                <a16:creationId xmlns:a16="http://schemas.microsoft.com/office/drawing/2014/main" id="{58838FA9-FCB4-4A20-A25B-578697589356}"/>
              </a:ext>
            </a:extLst>
          </p:cNvPr>
          <p:cNvSpPr/>
          <p:nvPr/>
        </p:nvSpPr>
        <p:spPr>
          <a:xfrm>
            <a:off x="-12639609"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78" name="Rectangle: Rounded Corners 77">
            <a:extLst>
              <a:ext uri="{FF2B5EF4-FFF2-40B4-BE49-F238E27FC236}">
                <a16:creationId xmlns:a16="http://schemas.microsoft.com/office/drawing/2014/main" id="{689AF514-223A-4E0C-BF53-96F239EF53DC}"/>
              </a:ext>
            </a:extLst>
          </p:cNvPr>
          <p:cNvSpPr/>
          <p:nvPr/>
        </p:nvSpPr>
        <p:spPr>
          <a:xfrm>
            <a:off x="-11794361"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79" name="TextBox 78">
            <a:extLst>
              <a:ext uri="{FF2B5EF4-FFF2-40B4-BE49-F238E27FC236}">
                <a16:creationId xmlns:a16="http://schemas.microsoft.com/office/drawing/2014/main" id="{2ADBD057-A5B3-4CE2-949E-70A37C9F0629}"/>
              </a:ext>
            </a:extLst>
          </p:cNvPr>
          <p:cNvSpPr txBox="1"/>
          <p:nvPr/>
        </p:nvSpPr>
        <p:spPr>
          <a:xfrm>
            <a:off x="-14361440"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BUDGET</a:t>
            </a:r>
          </a:p>
        </p:txBody>
      </p:sp>
      <p:sp>
        <p:nvSpPr>
          <p:cNvPr id="80" name="TextBox 79">
            <a:extLst>
              <a:ext uri="{FF2B5EF4-FFF2-40B4-BE49-F238E27FC236}">
                <a16:creationId xmlns:a16="http://schemas.microsoft.com/office/drawing/2014/main" id="{F7BC376C-FE3D-4937-85B5-686079C041C8}"/>
              </a:ext>
            </a:extLst>
          </p:cNvPr>
          <p:cNvSpPr txBox="1"/>
          <p:nvPr/>
        </p:nvSpPr>
        <p:spPr>
          <a:xfrm>
            <a:off x="-16371745" y="1745255"/>
            <a:ext cx="1788659"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03</a:t>
            </a:r>
          </a:p>
        </p:txBody>
      </p:sp>
      <p:sp>
        <p:nvSpPr>
          <p:cNvPr id="82" name="Freeform: Shape 81">
            <a:extLst>
              <a:ext uri="{FF2B5EF4-FFF2-40B4-BE49-F238E27FC236}">
                <a16:creationId xmlns:a16="http://schemas.microsoft.com/office/drawing/2014/main" id="{FA46A74B-362B-468F-86B7-6EE920CEDDE4}"/>
              </a:ext>
            </a:extLst>
          </p:cNvPr>
          <p:cNvSpPr/>
          <p:nvPr/>
        </p:nvSpPr>
        <p:spPr>
          <a:xfrm>
            <a:off x="-7966021"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3" name="Rectangle: Rounded Corners 82">
            <a:extLst>
              <a:ext uri="{FF2B5EF4-FFF2-40B4-BE49-F238E27FC236}">
                <a16:creationId xmlns:a16="http://schemas.microsoft.com/office/drawing/2014/main" id="{07EBACEF-2189-4FEB-8DDD-4BBA9CCF2B95}"/>
              </a:ext>
            </a:extLst>
          </p:cNvPr>
          <p:cNvSpPr/>
          <p:nvPr/>
        </p:nvSpPr>
        <p:spPr>
          <a:xfrm>
            <a:off x="-4616499"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4" name="Freeform: Shape 83">
            <a:extLst>
              <a:ext uri="{FF2B5EF4-FFF2-40B4-BE49-F238E27FC236}">
                <a16:creationId xmlns:a16="http://schemas.microsoft.com/office/drawing/2014/main" id="{B5120E7F-98A6-4905-84DD-CFFCD545E212}"/>
              </a:ext>
            </a:extLst>
          </p:cNvPr>
          <p:cNvSpPr/>
          <p:nvPr/>
        </p:nvSpPr>
        <p:spPr>
          <a:xfrm>
            <a:off x="-3623810"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85" name="Freeform: Shape 84">
            <a:extLst>
              <a:ext uri="{FF2B5EF4-FFF2-40B4-BE49-F238E27FC236}">
                <a16:creationId xmlns:a16="http://schemas.microsoft.com/office/drawing/2014/main" id="{4B594AF4-DE0B-48AB-A34D-79DA2C705FF1}"/>
              </a:ext>
            </a:extLst>
          </p:cNvPr>
          <p:cNvSpPr/>
          <p:nvPr/>
        </p:nvSpPr>
        <p:spPr>
          <a:xfrm>
            <a:off x="-4587389"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86" name="Rectangle: Rounded Corners 85">
            <a:extLst>
              <a:ext uri="{FF2B5EF4-FFF2-40B4-BE49-F238E27FC236}">
                <a16:creationId xmlns:a16="http://schemas.microsoft.com/office/drawing/2014/main" id="{594D1245-9F89-4961-A72A-FB1F11462452}"/>
              </a:ext>
            </a:extLst>
          </p:cNvPr>
          <p:cNvSpPr/>
          <p:nvPr/>
        </p:nvSpPr>
        <p:spPr>
          <a:xfrm>
            <a:off x="-2076989" y="4441718"/>
            <a:ext cx="1700487" cy="1558780"/>
          </a:xfrm>
          <a:prstGeom prst="roundRect">
            <a:avLst>
              <a:gd name="adj" fmla="val 29352"/>
            </a:avLst>
          </a:prstGeom>
          <a:blipFill dpi="0" rotWithShape="1">
            <a:blip r:embed="rId5"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7" name="Rectangle: Rounded Corners 86">
            <a:extLst>
              <a:ext uri="{FF2B5EF4-FFF2-40B4-BE49-F238E27FC236}">
                <a16:creationId xmlns:a16="http://schemas.microsoft.com/office/drawing/2014/main" id="{2D15BC4E-1E86-4E4A-8BC3-52557B9DDD7C}"/>
              </a:ext>
            </a:extLst>
          </p:cNvPr>
          <p:cNvSpPr/>
          <p:nvPr/>
        </p:nvSpPr>
        <p:spPr>
          <a:xfrm>
            <a:off x="-4111490"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8" name="TextBox 87">
            <a:extLst>
              <a:ext uri="{FF2B5EF4-FFF2-40B4-BE49-F238E27FC236}">
                <a16:creationId xmlns:a16="http://schemas.microsoft.com/office/drawing/2014/main" id="{BD862805-3832-4659-A511-BE86CEE8ACDA}"/>
              </a:ext>
            </a:extLst>
          </p:cNvPr>
          <p:cNvSpPr txBox="1"/>
          <p:nvPr/>
        </p:nvSpPr>
        <p:spPr>
          <a:xfrm>
            <a:off x="-4202931"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LIQUIDITY</a:t>
            </a:r>
          </a:p>
        </p:txBody>
      </p:sp>
      <p:sp>
        <p:nvSpPr>
          <p:cNvPr id="89" name="TextBox 88">
            <a:extLst>
              <a:ext uri="{FF2B5EF4-FFF2-40B4-BE49-F238E27FC236}">
                <a16:creationId xmlns:a16="http://schemas.microsoft.com/office/drawing/2014/main" id="{0C6C5561-BFCC-4BFB-A2FF-F4C5E49FC66A}"/>
              </a:ext>
            </a:extLst>
          </p:cNvPr>
          <p:cNvSpPr txBox="1"/>
          <p:nvPr/>
        </p:nvSpPr>
        <p:spPr>
          <a:xfrm>
            <a:off x="-4202427"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90" name="TextBox 89">
            <a:extLst>
              <a:ext uri="{FF2B5EF4-FFF2-40B4-BE49-F238E27FC236}">
                <a16:creationId xmlns:a16="http://schemas.microsoft.com/office/drawing/2014/main" id="{4EC934EE-5993-41BA-B2E4-B0F082B863CC}"/>
              </a:ext>
            </a:extLst>
          </p:cNvPr>
          <p:cNvSpPr txBox="1"/>
          <p:nvPr/>
        </p:nvSpPr>
        <p:spPr>
          <a:xfrm>
            <a:off x="-2032582"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91" name="TextBox 90">
            <a:extLst>
              <a:ext uri="{FF2B5EF4-FFF2-40B4-BE49-F238E27FC236}">
                <a16:creationId xmlns:a16="http://schemas.microsoft.com/office/drawing/2014/main" id="{92BF4FFC-BAFC-427B-9681-CC6E3AB25F18}"/>
              </a:ext>
            </a:extLst>
          </p:cNvPr>
          <p:cNvSpPr txBox="1"/>
          <p:nvPr/>
        </p:nvSpPr>
        <p:spPr>
          <a:xfrm>
            <a:off x="-1979109"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92" name="Rectangle: Rounded Corners 91">
            <a:extLst>
              <a:ext uri="{FF2B5EF4-FFF2-40B4-BE49-F238E27FC236}">
                <a16:creationId xmlns:a16="http://schemas.microsoft.com/office/drawing/2014/main" id="{EE5FBDAA-38E1-4807-890F-FFA938C7C4B5}"/>
              </a:ext>
            </a:extLst>
          </p:cNvPr>
          <p:cNvSpPr/>
          <p:nvPr/>
        </p:nvSpPr>
        <p:spPr>
          <a:xfrm>
            <a:off x="-4118453"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93" name="Rectangle: Rounded Corners 92">
            <a:extLst>
              <a:ext uri="{FF2B5EF4-FFF2-40B4-BE49-F238E27FC236}">
                <a16:creationId xmlns:a16="http://schemas.microsoft.com/office/drawing/2014/main" id="{DF5B3817-6709-4BB5-9F48-82C7DC988F0D}"/>
              </a:ext>
            </a:extLst>
          </p:cNvPr>
          <p:cNvSpPr/>
          <p:nvPr/>
        </p:nvSpPr>
        <p:spPr>
          <a:xfrm>
            <a:off x="-4127416"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94" name="Rectangle: Rounded Corners 93">
            <a:extLst>
              <a:ext uri="{FF2B5EF4-FFF2-40B4-BE49-F238E27FC236}">
                <a16:creationId xmlns:a16="http://schemas.microsoft.com/office/drawing/2014/main" id="{2C6EE9C5-B708-4ABB-93D7-FBC4D69E65C0}"/>
              </a:ext>
            </a:extLst>
          </p:cNvPr>
          <p:cNvSpPr/>
          <p:nvPr/>
        </p:nvSpPr>
        <p:spPr>
          <a:xfrm>
            <a:off x="-3282168"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95" name="TextBox 94">
            <a:extLst>
              <a:ext uri="{FF2B5EF4-FFF2-40B4-BE49-F238E27FC236}">
                <a16:creationId xmlns:a16="http://schemas.microsoft.com/office/drawing/2014/main" id="{013F02AE-CF83-443C-9584-69470FE227C1}"/>
              </a:ext>
            </a:extLst>
          </p:cNvPr>
          <p:cNvSpPr txBox="1"/>
          <p:nvPr/>
        </p:nvSpPr>
        <p:spPr>
          <a:xfrm>
            <a:off x="-5849247"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LIQUIDITY</a:t>
            </a:r>
          </a:p>
        </p:txBody>
      </p:sp>
      <p:sp>
        <p:nvSpPr>
          <p:cNvPr id="96" name="TextBox 95">
            <a:extLst>
              <a:ext uri="{FF2B5EF4-FFF2-40B4-BE49-F238E27FC236}">
                <a16:creationId xmlns:a16="http://schemas.microsoft.com/office/drawing/2014/main" id="{C03D059B-E4C3-48D7-8F24-7CA49E72A5D8}"/>
              </a:ext>
            </a:extLst>
          </p:cNvPr>
          <p:cNvSpPr txBox="1"/>
          <p:nvPr/>
        </p:nvSpPr>
        <p:spPr>
          <a:xfrm>
            <a:off x="-7859552" y="1745255"/>
            <a:ext cx="1772733"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04</a:t>
            </a:r>
          </a:p>
        </p:txBody>
      </p:sp>
      <p:sp>
        <p:nvSpPr>
          <p:cNvPr id="98" name="Freeform: Shape 97">
            <a:extLst>
              <a:ext uri="{FF2B5EF4-FFF2-40B4-BE49-F238E27FC236}">
                <a16:creationId xmlns:a16="http://schemas.microsoft.com/office/drawing/2014/main" id="{1F202BF5-D1B6-468E-8639-A449934BC9B5}"/>
              </a:ext>
            </a:extLst>
          </p:cNvPr>
          <p:cNvSpPr/>
          <p:nvPr/>
        </p:nvSpPr>
        <p:spPr>
          <a:xfrm>
            <a:off x="546171" y="1781833"/>
            <a:ext cx="3616960" cy="3830320"/>
          </a:xfrm>
          <a:custGeom>
            <a:avLst/>
            <a:gdLst>
              <a:gd name="connsiteX0" fmla="*/ 3616960 w 3616960"/>
              <a:gd name="connsiteY0" fmla="*/ 0 h 3830320"/>
              <a:gd name="connsiteX1" fmla="*/ 0 w 3616960"/>
              <a:gd name="connsiteY1" fmla="*/ 0 h 3830320"/>
              <a:gd name="connsiteX2" fmla="*/ 0 w 3616960"/>
              <a:gd name="connsiteY2" fmla="*/ 1473200 h 3830320"/>
              <a:gd name="connsiteX3" fmla="*/ 1635760 w 3616960"/>
              <a:gd name="connsiteY3" fmla="*/ 1473200 h 3830320"/>
              <a:gd name="connsiteX4" fmla="*/ 1635760 w 3616960"/>
              <a:gd name="connsiteY4" fmla="*/ 3830320 h 3830320"/>
              <a:gd name="connsiteX5" fmla="*/ 1635760 w 3616960"/>
              <a:gd name="connsiteY5" fmla="*/ 3820160 h 38303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16960" h="3830320">
                <a:moveTo>
                  <a:pt x="3616960" y="0"/>
                </a:moveTo>
                <a:lnTo>
                  <a:pt x="0" y="0"/>
                </a:lnTo>
                <a:lnTo>
                  <a:pt x="0" y="1473200"/>
                </a:lnTo>
                <a:lnTo>
                  <a:pt x="1635760" y="1473200"/>
                </a:lnTo>
                <a:lnTo>
                  <a:pt x="1635760" y="3830320"/>
                </a:lnTo>
                <a:lnTo>
                  <a:pt x="1635760" y="3820160"/>
                </a:lnTo>
              </a:path>
            </a:pathLst>
          </a:custGeom>
          <a:noFill/>
          <a:ln cap="rnd">
            <a:solidFill>
              <a:schemeClr val="accent1">
                <a:lumMod val="40000"/>
                <a:lumOff val="60000"/>
              </a:schemeClr>
            </a:solidFill>
            <a:roun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9" name="Rectangle: Rounded Corners 98">
            <a:extLst>
              <a:ext uri="{FF2B5EF4-FFF2-40B4-BE49-F238E27FC236}">
                <a16:creationId xmlns:a16="http://schemas.microsoft.com/office/drawing/2014/main" id="{C7298F7D-9427-4AD4-ACE6-BBE64AFD6551}"/>
              </a:ext>
            </a:extLst>
          </p:cNvPr>
          <p:cNvSpPr/>
          <p:nvPr/>
        </p:nvSpPr>
        <p:spPr>
          <a:xfrm>
            <a:off x="3895693" y="1368000"/>
            <a:ext cx="4375355" cy="4748978"/>
          </a:xfrm>
          <a:prstGeom prst="roundRect">
            <a:avLst>
              <a:gd name="adj" fmla="val 13206"/>
            </a:avLst>
          </a:prstGeom>
          <a:gradFill flip="none" rotWithShape="1">
            <a:gsLst>
              <a:gs pos="0">
                <a:srgbClr val="00FFFF"/>
              </a:gs>
              <a:gs pos="43000">
                <a:srgbClr val="0000CC"/>
              </a:gs>
              <a:gs pos="71000">
                <a:srgbClr val="000066"/>
              </a:gs>
              <a:gs pos="100000">
                <a:srgbClr val="660066"/>
              </a:gs>
            </a:gsLst>
            <a:path path="circle">
              <a:fillToRect t="100000" r="100000"/>
            </a:path>
            <a:tileRect l="-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0" name="Freeform: Shape 99">
            <a:extLst>
              <a:ext uri="{FF2B5EF4-FFF2-40B4-BE49-F238E27FC236}">
                <a16:creationId xmlns:a16="http://schemas.microsoft.com/office/drawing/2014/main" id="{5FDC9203-DEBA-46F6-B6B9-F77EA982DDD8}"/>
              </a:ext>
            </a:extLst>
          </p:cNvPr>
          <p:cNvSpPr/>
          <p:nvPr/>
        </p:nvSpPr>
        <p:spPr>
          <a:xfrm>
            <a:off x="4888382" y="1368000"/>
            <a:ext cx="3382666" cy="4569362"/>
          </a:xfrm>
          <a:custGeom>
            <a:avLst/>
            <a:gdLst>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 name="connsiteX0" fmla="*/ 0 w 3382666"/>
              <a:gd name="connsiteY0" fmla="*/ 0 h 4569362"/>
              <a:gd name="connsiteX1" fmla="*/ 2804857 w 3382666"/>
              <a:gd name="connsiteY1" fmla="*/ 0 h 4569362"/>
              <a:gd name="connsiteX2" fmla="*/ 3382666 w 3382666"/>
              <a:gd name="connsiteY2" fmla="*/ 577809 h 4569362"/>
              <a:gd name="connsiteX3" fmla="*/ 3382666 w 3382666"/>
              <a:gd name="connsiteY3" fmla="*/ 4171169 h 4569362"/>
              <a:gd name="connsiteX4" fmla="*/ 3283985 w 3382666"/>
              <a:gd name="connsiteY4" fmla="*/ 4494228 h 4569362"/>
              <a:gd name="connsiteX5" fmla="*/ 3221994 w 3382666"/>
              <a:gd name="connsiteY5" fmla="*/ 4569362 h 4569362"/>
              <a:gd name="connsiteX6" fmla="*/ 0 w 3382666"/>
              <a:gd name="connsiteY6" fmla="*/ 0 h 45693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382666" h="4569362">
                <a:moveTo>
                  <a:pt x="0" y="0"/>
                </a:moveTo>
                <a:lnTo>
                  <a:pt x="2804857" y="0"/>
                </a:lnTo>
                <a:cubicBezTo>
                  <a:pt x="3123972" y="0"/>
                  <a:pt x="3382666" y="258694"/>
                  <a:pt x="3382666" y="577809"/>
                </a:cubicBezTo>
                <a:lnTo>
                  <a:pt x="3382666" y="4171169"/>
                </a:lnTo>
                <a:cubicBezTo>
                  <a:pt x="3382666" y="4290837"/>
                  <a:pt x="3346287" y="4402009"/>
                  <a:pt x="3283985" y="4494228"/>
                </a:cubicBezTo>
                <a:lnTo>
                  <a:pt x="3221994" y="4569362"/>
                </a:lnTo>
                <a:cubicBezTo>
                  <a:pt x="2290236" y="1420641"/>
                  <a:pt x="1449918" y="1055761"/>
                  <a:pt x="0"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01" name="Freeform: Shape 100">
            <a:extLst>
              <a:ext uri="{FF2B5EF4-FFF2-40B4-BE49-F238E27FC236}">
                <a16:creationId xmlns:a16="http://schemas.microsoft.com/office/drawing/2014/main" id="{A013180B-5551-4B0E-9DD1-770B1D1FB8CA}"/>
              </a:ext>
            </a:extLst>
          </p:cNvPr>
          <p:cNvSpPr/>
          <p:nvPr/>
        </p:nvSpPr>
        <p:spPr>
          <a:xfrm>
            <a:off x="3924803" y="1368000"/>
            <a:ext cx="4346245" cy="4622706"/>
          </a:xfrm>
          <a:custGeom>
            <a:avLst/>
            <a:gdLst>
              <a:gd name="connsiteX0" fmla="*/ 548699 w 4346245"/>
              <a:gd name="connsiteY0" fmla="*/ 0 h 4622706"/>
              <a:gd name="connsiteX1" fmla="*/ 3768436 w 4346245"/>
              <a:gd name="connsiteY1" fmla="*/ 0 h 4622706"/>
              <a:gd name="connsiteX2" fmla="*/ 4346245 w 4346245"/>
              <a:gd name="connsiteY2" fmla="*/ 577809 h 4622706"/>
              <a:gd name="connsiteX3" fmla="*/ 4346245 w 4346245"/>
              <a:gd name="connsiteY3" fmla="*/ 4171169 h 4622706"/>
              <a:gd name="connsiteX4" fmla="*/ 4177009 w 4346245"/>
              <a:gd name="connsiteY4" fmla="*/ 4579742 h 4622706"/>
              <a:gd name="connsiteX5" fmla="*/ 4124936 w 4346245"/>
              <a:gd name="connsiteY5" fmla="*/ 4622706 h 4622706"/>
              <a:gd name="connsiteX6" fmla="*/ 4080872 w 4346245"/>
              <a:gd name="connsiteY6" fmla="*/ 4511368 h 4622706"/>
              <a:gd name="connsiteX7" fmla="*/ 99422 w 4346245"/>
              <a:gd name="connsiteY7" fmla="*/ 454900 h 4622706"/>
              <a:gd name="connsiteX8" fmla="*/ 0 w 4346245"/>
              <a:gd name="connsiteY8" fmla="*/ 405402 h 4622706"/>
              <a:gd name="connsiteX9" fmla="*/ 16297 w 4346245"/>
              <a:gd name="connsiteY9" fmla="*/ 352900 h 4622706"/>
              <a:gd name="connsiteX10" fmla="*/ 548699 w 4346245"/>
              <a:gd name="connsiteY10" fmla="*/ 0 h 462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346245" h="4622706">
                <a:moveTo>
                  <a:pt x="548699" y="0"/>
                </a:moveTo>
                <a:lnTo>
                  <a:pt x="3768436" y="0"/>
                </a:lnTo>
                <a:cubicBezTo>
                  <a:pt x="4087551" y="0"/>
                  <a:pt x="4346245" y="258694"/>
                  <a:pt x="4346245" y="577809"/>
                </a:cubicBezTo>
                <a:lnTo>
                  <a:pt x="4346245" y="4171169"/>
                </a:lnTo>
                <a:cubicBezTo>
                  <a:pt x="4346245" y="4330727"/>
                  <a:pt x="4281572" y="4475179"/>
                  <a:pt x="4177009" y="4579742"/>
                </a:cubicBezTo>
                <a:lnTo>
                  <a:pt x="4124936" y="4622706"/>
                </a:lnTo>
                <a:lnTo>
                  <a:pt x="4080872" y="4511368"/>
                </a:lnTo>
                <a:cubicBezTo>
                  <a:pt x="3308077" y="2632718"/>
                  <a:pt x="2118087" y="1482015"/>
                  <a:pt x="99422" y="454900"/>
                </a:cubicBezTo>
                <a:lnTo>
                  <a:pt x="0" y="405402"/>
                </a:lnTo>
                <a:lnTo>
                  <a:pt x="16297" y="352900"/>
                </a:lnTo>
                <a:cubicBezTo>
                  <a:pt x="104014" y="145516"/>
                  <a:pt x="309363" y="0"/>
                  <a:pt x="548699" y="0"/>
                </a:cubicBezTo>
                <a:close/>
              </a:path>
            </a:pathLst>
          </a:custGeom>
          <a:gradFill flip="none" rotWithShape="1">
            <a:gsLst>
              <a:gs pos="0">
                <a:schemeClr val="bg1">
                  <a:alpha val="28000"/>
                </a:schemeClr>
              </a:gs>
              <a:gs pos="75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IN"/>
          </a:p>
        </p:txBody>
      </p:sp>
      <p:sp>
        <p:nvSpPr>
          <p:cNvPr id="102" name="Rectangle: Rounded Corners 101">
            <a:extLst>
              <a:ext uri="{FF2B5EF4-FFF2-40B4-BE49-F238E27FC236}">
                <a16:creationId xmlns:a16="http://schemas.microsoft.com/office/drawing/2014/main" id="{83986DF5-A2EB-4861-9C49-6CD8B2407125}"/>
              </a:ext>
            </a:extLst>
          </p:cNvPr>
          <p:cNvSpPr/>
          <p:nvPr/>
        </p:nvSpPr>
        <p:spPr>
          <a:xfrm>
            <a:off x="6435203" y="4441718"/>
            <a:ext cx="1700487" cy="1558780"/>
          </a:xfrm>
          <a:prstGeom prst="roundRect">
            <a:avLst>
              <a:gd name="adj" fmla="val 29352"/>
            </a:avLst>
          </a:prstGeom>
          <a:blipFill dpi="0" rotWithShape="1">
            <a:blip r:embed="rId6" cstate="screen">
              <a:extLst>
                <a:ext uri="{28A0092B-C50C-407E-A947-70E740481C1C}">
                  <a14:useLocalDpi xmlns:a14="http://schemas.microsoft.com/office/drawing/2010/main"/>
                </a:ext>
              </a:extLst>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3" name="Rectangle: Rounded Corners 102">
            <a:extLst>
              <a:ext uri="{FF2B5EF4-FFF2-40B4-BE49-F238E27FC236}">
                <a16:creationId xmlns:a16="http://schemas.microsoft.com/office/drawing/2014/main" id="{7A463A5D-3508-4897-9719-277B7C4DEA3F}"/>
              </a:ext>
            </a:extLst>
          </p:cNvPr>
          <p:cNvSpPr/>
          <p:nvPr/>
        </p:nvSpPr>
        <p:spPr>
          <a:xfrm>
            <a:off x="4400702" y="2157753"/>
            <a:ext cx="468000" cy="72000"/>
          </a:xfrm>
          <a:prstGeom prst="roundRect">
            <a:avLst>
              <a:gd name="adj" fmla="val 50000"/>
            </a:avLst>
          </a:prstGeom>
          <a:solidFill>
            <a:srgbClr val="00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4" name="TextBox 103">
            <a:extLst>
              <a:ext uri="{FF2B5EF4-FFF2-40B4-BE49-F238E27FC236}">
                <a16:creationId xmlns:a16="http://schemas.microsoft.com/office/drawing/2014/main" id="{6549A0BA-B061-44CA-9791-37F8761EC4DE}"/>
              </a:ext>
            </a:extLst>
          </p:cNvPr>
          <p:cNvSpPr txBox="1"/>
          <p:nvPr/>
        </p:nvSpPr>
        <p:spPr>
          <a:xfrm>
            <a:off x="4309261" y="2298724"/>
            <a:ext cx="2231309" cy="276999"/>
          </a:xfrm>
          <a:prstGeom prst="rect">
            <a:avLst/>
          </a:prstGeom>
          <a:noFill/>
        </p:spPr>
        <p:txBody>
          <a:bodyPr wrap="square" rtlCol="0">
            <a:spAutoFit/>
          </a:bodyPr>
          <a:lstStyle/>
          <a:p>
            <a:r>
              <a:rPr lang="en-IN" sz="1200" b="1" spc="600" dirty="0">
                <a:solidFill>
                  <a:schemeClr val="bg1"/>
                </a:solidFill>
                <a:latin typeface="Raleway" panose="020B0503030101060003" pitchFamily="34" charset="0"/>
              </a:rPr>
              <a:t>INVESTMENT</a:t>
            </a:r>
          </a:p>
        </p:txBody>
      </p:sp>
      <p:sp>
        <p:nvSpPr>
          <p:cNvPr id="105" name="TextBox 104">
            <a:extLst>
              <a:ext uri="{FF2B5EF4-FFF2-40B4-BE49-F238E27FC236}">
                <a16:creationId xmlns:a16="http://schemas.microsoft.com/office/drawing/2014/main" id="{46E71FE8-6EF9-4FDA-B397-F2426B0C7C8F}"/>
              </a:ext>
            </a:extLst>
          </p:cNvPr>
          <p:cNvSpPr txBox="1"/>
          <p:nvPr/>
        </p:nvSpPr>
        <p:spPr>
          <a:xfrm>
            <a:off x="4309765" y="3377836"/>
            <a:ext cx="1788160" cy="1338828"/>
          </a:xfrm>
          <a:prstGeom prst="rect">
            <a:avLst/>
          </a:prstGeom>
          <a:noFill/>
        </p:spPr>
        <p:txBody>
          <a:bodyPr wrap="square" rtlCol="0">
            <a:spAutoFit/>
          </a:bodyPr>
          <a:lstStyle/>
          <a:p>
            <a:pPr algn="just"/>
            <a:r>
              <a:rPr lang="en-IN" sz="900" dirty="0">
                <a:solidFill>
                  <a:schemeClr val="bg1"/>
                </a:solidFill>
                <a:latin typeface="Raleway" panose="020B0503030101060003" pitchFamily="34" charset="0"/>
              </a:rPr>
              <a:t>Lorem ipsum dolor sit amet, consectetuer adipiscing elit. Maecenas porttitor congue massa. Fusce posuere, magna sed pulvinar ultricies, purus lectus malesuada libero, sit amet commodo magna eros quis urna.</a:t>
            </a:r>
          </a:p>
          <a:p>
            <a:pPr algn="just"/>
            <a:endParaRPr lang="en-IN" sz="900" dirty="0">
              <a:solidFill>
                <a:schemeClr val="bg1"/>
              </a:solidFill>
              <a:latin typeface="Raleway" panose="020B0503030101060003" pitchFamily="34" charset="0"/>
            </a:endParaRPr>
          </a:p>
        </p:txBody>
      </p:sp>
      <p:sp>
        <p:nvSpPr>
          <p:cNvPr id="106" name="TextBox 105">
            <a:extLst>
              <a:ext uri="{FF2B5EF4-FFF2-40B4-BE49-F238E27FC236}">
                <a16:creationId xmlns:a16="http://schemas.microsoft.com/office/drawing/2014/main" id="{322314D0-D144-4F1A-BDFB-2A206AEFC24F}"/>
              </a:ext>
            </a:extLst>
          </p:cNvPr>
          <p:cNvSpPr txBox="1"/>
          <p:nvPr/>
        </p:nvSpPr>
        <p:spPr>
          <a:xfrm>
            <a:off x="6479610" y="2711927"/>
            <a:ext cx="1291816" cy="830997"/>
          </a:xfrm>
          <a:prstGeom prst="rect">
            <a:avLst/>
          </a:prstGeom>
          <a:noFill/>
        </p:spPr>
        <p:txBody>
          <a:bodyPr wrap="square" rtlCol="0">
            <a:spAutoFit/>
          </a:bodyPr>
          <a:lstStyle/>
          <a:p>
            <a:r>
              <a:rPr lang="en-IN" sz="4800" dirty="0">
                <a:solidFill>
                  <a:schemeClr val="bg1"/>
                </a:solidFill>
                <a:latin typeface="Raleway" panose="020B0503030101060003" pitchFamily="34" charset="0"/>
              </a:rPr>
              <a:t>75%</a:t>
            </a:r>
            <a:endParaRPr lang="en-IN" dirty="0">
              <a:solidFill>
                <a:schemeClr val="bg1"/>
              </a:solidFill>
              <a:latin typeface="Raleway" panose="020B0503030101060003" pitchFamily="34" charset="0"/>
            </a:endParaRPr>
          </a:p>
        </p:txBody>
      </p:sp>
      <p:sp>
        <p:nvSpPr>
          <p:cNvPr id="107" name="TextBox 106">
            <a:extLst>
              <a:ext uri="{FF2B5EF4-FFF2-40B4-BE49-F238E27FC236}">
                <a16:creationId xmlns:a16="http://schemas.microsoft.com/office/drawing/2014/main" id="{A81405FD-AC77-49A3-8404-5B02AB50342B}"/>
              </a:ext>
            </a:extLst>
          </p:cNvPr>
          <p:cNvSpPr txBox="1"/>
          <p:nvPr/>
        </p:nvSpPr>
        <p:spPr>
          <a:xfrm>
            <a:off x="6533083" y="3540854"/>
            <a:ext cx="1291816" cy="276999"/>
          </a:xfrm>
          <a:prstGeom prst="rect">
            <a:avLst/>
          </a:prstGeom>
          <a:noFill/>
        </p:spPr>
        <p:txBody>
          <a:bodyPr wrap="square" rtlCol="0">
            <a:spAutoFit/>
          </a:bodyPr>
          <a:lstStyle/>
          <a:p>
            <a:r>
              <a:rPr lang="en-IN" sz="1200" spc="300" dirty="0">
                <a:solidFill>
                  <a:schemeClr val="bg1"/>
                </a:solidFill>
              </a:rPr>
              <a:t>GROWTH</a:t>
            </a:r>
          </a:p>
        </p:txBody>
      </p:sp>
      <p:sp>
        <p:nvSpPr>
          <p:cNvPr id="108" name="Rectangle: Rounded Corners 107">
            <a:extLst>
              <a:ext uri="{FF2B5EF4-FFF2-40B4-BE49-F238E27FC236}">
                <a16:creationId xmlns:a16="http://schemas.microsoft.com/office/drawing/2014/main" id="{88354592-3149-4209-92E7-E41BB147960A}"/>
              </a:ext>
            </a:extLst>
          </p:cNvPr>
          <p:cNvSpPr/>
          <p:nvPr/>
        </p:nvSpPr>
        <p:spPr>
          <a:xfrm>
            <a:off x="4393739" y="5041108"/>
            <a:ext cx="1152000" cy="360000"/>
          </a:xfrm>
          <a:prstGeom prst="roundRect">
            <a:avLst>
              <a:gd name="adj" fmla="val 50000"/>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1000" spc="300" dirty="0">
                <a:solidFill>
                  <a:schemeClr val="accent1">
                    <a:lumMod val="50000"/>
                  </a:schemeClr>
                </a:solidFill>
                <a:latin typeface="Raleway" panose="020B0503030101060003" pitchFamily="34" charset="0"/>
              </a:rPr>
              <a:t>EXPLORE</a:t>
            </a:r>
          </a:p>
        </p:txBody>
      </p:sp>
      <p:sp>
        <p:nvSpPr>
          <p:cNvPr id="109" name="Rectangle: Rounded Corners 108">
            <a:extLst>
              <a:ext uri="{FF2B5EF4-FFF2-40B4-BE49-F238E27FC236}">
                <a16:creationId xmlns:a16="http://schemas.microsoft.com/office/drawing/2014/main" id="{F87BFE15-DE7D-4A0C-8F12-982912D59D83}"/>
              </a:ext>
            </a:extLst>
          </p:cNvPr>
          <p:cNvSpPr/>
          <p:nvPr/>
        </p:nvSpPr>
        <p:spPr>
          <a:xfrm>
            <a:off x="4384776" y="2718893"/>
            <a:ext cx="720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1</a:t>
            </a:r>
          </a:p>
        </p:txBody>
      </p:sp>
      <p:sp>
        <p:nvSpPr>
          <p:cNvPr id="110" name="Rectangle: Rounded Corners 109">
            <a:extLst>
              <a:ext uri="{FF2B5EF4-FFF2-40B4-BE49-F238E27FC236}">
                <a16:creationId xmlns:a16="http://schemas.microsoft.com/office/drawing/2014/main" id="{9EE64084-DC38-4D1F-913B-95E5A93D0A5C}"/>
              </a:ext>
            </a:extLst>
          </p:cNvPr>
          <p:cNvSpPr/>
          <p:nvPr/>
        </p:nvSpPr>
        <p:spPr>
          <a:xfrm>
            <a:off x="5230024" y="2718893"/>
            <a:ext cx="828000" cy="252000"/>
          </a:xfrm>
          <a:prstGeom prst="roundRect">
            <a:avLst>
              <a:gd name="adj" fmla="val 50000"/>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800" spc="300" dirty="0">
                <a:solidFill>
                  <a:schemeClr val="bg1"/>
                </a:solidFill>
                <a:latin typeface="Raleway" panose="020B0503030101060003" pitchFamily="34" charset="0"/>
              </a:rPr>
              <a:t>TAG 2</a:t>
            </a:r>
          </a:p>
        </p:txBody>
      </p:sp>
      <p:sp>
        <p:nvSpPr>
          <p:cNvPr id="111" name="TextBox 110">
            <a:extLst>
              <a:ext uri="{FF2B5EF4-FFF2-40B4-BE49-F238E27FC236}">
                <a16:creationId xmlns:a16="http://schemas.microsoft.com/office/drawing/2014/main" id="{BCF00D6B-E03E-4470-8F2C-675EF4722CFD}"/>
              </a:ext>
            </a:extLst>
          </p:cNvPr>
          <p:cNvSpPr txBox="1"/>
          <p:nvPr/>
        </p:nvSpPr>
        <p:spPr>
          <a:xfrm>
            <a:off x="2662945" y="2491291"/>
            <a:ext cx="615553" cy="3157440"/>
          </a:xfrm>
          <a:prstGeom prst="rect">
            <a:avLst/>
          </a:prstGeom>
          <a:noFill/>
        </p:spPr>
        <p:txBody>
          <a:bodyPr vert="vert270" wrap="square" rtlCol="0">
            <a:spAutoFit/>
          </a:bodyPr>
          <a:lstStyle/>
          <a:p>
            <a:r>
              <a:rPr lang="en-IN" sz="2800" spc="600" dirty="0">
                <a:solidFill>
                  <a:schemeClr val="accent1">
                    <a:lumMod val="60000"/>
                    <a:lumOff val="40000"/>
                  </a:schemeClr>
                </a:solidFill>
                <a:latin typeface="Raleway" panose="020B0503030101060003" pitchFamily="34" charset="0"/>
              </a:rPr>
              <a:t>INVESTMENT</a:t>
            </a:r>
          </a:p>
        </p:txBody>
      </p:sp>
      <p:sp>
        <p:nvSpPr>
          <p:cNvPr id="112" name="TextBox 111">
            <a:extLst>
              <a:ext uri="{FF2B5EF4-FFF2-40B4-BE49-F238E27FC236}">
                <a16:creationId xmlns:a16="http://schemas.microsoft.com/office/drawing/2014/main" id="{60991CAD-E46E-476F-9E39-477134AF6F6D}"/>
              </a:ext>
            </a:extLst>
          </p:cNvPr>
          <p:cNvSpPr txBox="1"/>
          <p:nvPr/>
        </p:nvSpPr>
        <p:spPr>
          <a:xfrm>
            <a:off x="652641" y="1745255"/>
            <a:ext cx="1588718" cy="1446550"/>
          </a:xfrm>
          <a:prstGeom prst="rect">
            <a:avLst/>
          </a:prstGeom>
          <a:noFill/>
        </p:spPr>
        <p:txBody>
          <a:bodyPr wrap="square" rtlCol="0">
            <a:spAutoFit/>
          </a:bodyPr>
          <a:lstStyle/>
          <a:p>
            <a:pPr algn="ctr"/>
            <a:r>
              <a:rPr lang="en-IN" sz="8800" dirty="0">
                <a:solidFill>
                  <a:schemeClr val="accent1">
                    <a:lumMod val="60000"/>
                    <a:lumOff val="40000"/>
                  </a:schemeClr>
                </a:solidFill>
                <a:latin typeface="Raleway" panose="020B0503030101060003" pitchFamily="34" charset="0"/>
              </a:rPr>
              <a:t>05</a:t>
            </a:r>
          </a:p>
        </p:txBody>
      </p:sp>
      <p:sp>
        <p:nvSpPr>
          <p:cNvPr id="3" name="TextBox 2">
            <a:extLst>
              <a:ext uri="{FF2B5EF4-FFF2-40B4-BE49-F238E27FC236}">
                <a16:creationId xmlns:a16="http://schemas.microsoft.com/office/drawing/2014/main" id="{22F0C79B-029D-462A-BEF9-B5A6465E9E26}"/>
              </a:ext>
            </a:extLst>
          </p:cNvPr>
          <p:cNvSpPr txBox="1"/>
          <p:nvPr/>
        </p:nvSpPr>
        <p:spPr>
          <a:xfrm>
            <a:off x="12421419" y="1628491"/>
            <a:ext cx="5422491" cy="1938992"/>
          </a:xfrm>
          <a:prstGeom prst="rect">
            <a:avLst/>
          </a:prstGeom>
          <a:noFill/>
        </p:spPr>
        <p:txBody>
          <a:bodyPr wrap="square" rtlCol="0">
            <a:spAutoFit/>
          </a:bodyPr>
          <a:lstStyle/>
          <a:p>
            <a:r>
              <a:rPr lang="en-IN" sz="6000" dirty="0">
                <a:solidFill>
                  <a:schemeClr val="accent1"/>
                </a:solidFill>
                <a:latin typeface="Raleway" panose="020B0503030101060003" pitchFamily="34" charset="0"/>
              </a:rPr>
              <a:t>THANKS FOR WATCHING</a:t>
            </a:r>
            <a:endParaRPr lang="en-IN" sz="4400" dirty="0">
              <a:solidFill>
                <a:schemeClr val="accent1"/>
              </a:solidFill>
              <a:latin typeface="Raleway" panose="020B0503030101060003" pitchFamily="34" charset="0"/>
            </a:endParaRPr>
          </a:p>
        </p:txBody>
      </p:sp>
      <p:sp>
        <p:nvSpPr>
          <p:cNvPr id="5" name="TextBox 4">
            <a:extLst>
              <a:ext uri="{FF2B5EF4-FFF2-40B4-BE49-F238E27FC236}">
                <a16:creationId xmlns:a16="http://schemas.microsoft.com/office/drawing/2014/main" id="{F5DAF0A9-6B44-4DE1-AA6F-8D5D95B85EDB}"/>
              </a:ext>
            </a:extLst>
          </p:cNvPr>
          <p:cNvSpPr txBox="1"/>
          <p:nvPr/>
        </p:nvSpPr>
        <p:spPr>
          <a:xfrm>
            <a:off x="14407298" y="4050522"/>
            <a:ext cx="5422491" cy="954107"/>
          </a:xfrm>
          <a:prstGeom prst="rect">
            <a:avLst/>
          </a:prstGeom>
          <a:noFill/>
        </p:spPr>
        <p:txBody>
          <a:bodyPr wrap="square" rtlCol="0">
            <a:spAutoFit/>
          </a:bodyPr>
          <a:lstStyle/>
          <a:p>
            <a:r>
              <a:rPr lang="en-IN" sz="2800" spc="300" dirty="0">
                <a:solidFill>
                  <a:schemeClr val="accent1"/>
                </a:solidFill>
                <a:latin typeface="Raleway" panose="020B0503030101060003" pitchFamily="34" charset="0"/>
              </a:rPr>
              <a:t>PLEASE SUBSCRIBE &amp; JOIN MEMBERSHIP</a:t>
            </a:r>
          </a:p>
        </p:txBody>
      </p:sp>
      <p:sp>
        <p:nvSpPr>
          <p:cNvPr id="97" name="TextBox 96">
            <a:extLst>
              <a:ext uri="{FF2B5EF4-FFF2-40B4-BE49-F238E27FC236}">
                <a16:creationId xmlns:a16="http://schemas.microsoft.com/office/drawing/2014/main" id="{2F2538CC-A14A-267F-705C-3FB63E0D3035}"/>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08</a:t>
            </a:r>
          </a:p>
        </p:txBody>
      </p:sp>
      <p:pic>
        <p:nvPicPr>
          <p:cNvPr id="113" name="Picture 112" descr="A picture containing text, clipart&#10;&#10;Description automatically generated">
            <a:extLst>
              <a:ext uri="{FF2B5EF4-FFF2-40B4-BE49-F238E27FC236}">
                <a16:creationId xmlns:a16="http://schemas.microsoft.com/office/drawing/2014/main" id="{E3A1CEF0-543D-54A8-46F4-076A85BD848C}"/>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42553" y="153735"/>
            <a:ext cx="2263112" cy="555330"/>
          </a:xfrm>
          <a:prstGeom prst="rect">
            <a:avLst/>
          </a:prstGeom>
        </p:spPr>
      </p:pic>
      <p:sp>
        <p:nvSpPr>
          <p:cNvPr id="114" name="TextBox 113">
            <a:extLst>
              <a:ext uri="{FF2B5EF4-FFF2-40B4-BE49-F238E27FC236}">
                <a16:creationId xmlns:a16="http://schemas.microsoft.com/office/drawing/2014/main" id="{BABB62C9-049C-622A-4FB1-6E498A2B671C}"/>
              </a:ext>
            </a:extLst>
          </p:cNvPr>
          <p:cNvSpPr txBox="1"/>
          <p:nvPr/>
        </p:nvSpPr>
        <p:spPr>
          <a:xfrm>
            <a:off x="9685374" y="196531"/>
            <a:ext cx="4385187" cy="461665"/>
          </a:xfrm>
          <a:prstGeom prst="rect">
            <a:avLst/>
          </a:prstGeom>
          <a:noFill/>
        </p:spPr>
        <p:txBody>
          <a:bodyPr wrap="square" rtlCol="0">
            <a:spAutoFit/>
          </a:bodyPr>
          <a:lstStyle/>
          <a:p>
            <a:r>
              <a:rPr lang="en-IN" sz="2400" dirty="0">
                <a:solidFill>
                  <a:schemeClr val="accent1">
                    <a:lumMod val="50000"/>
                  </a:schemeClr>
                </a:solidFill>
                <a:latin typeface="Raleway" panose="020B0503030101060003" pitchFamily="34" charset="0"/>
              </a:rPr>
              <a:t>Our Services</a:t>
            </a:r>
          </a:p>
        </p:txBody>
      </p:sp>
    </p:spTree>
    <p:extLst>
      <p:ext uri="{BB962C8B-B14F-4D97-AF65-F5344CB8AC3E}">
        <p14:creationId xmlns:p14="http://schemas.microsoft.com/office/powerpoint/2010/main" val="2923802294"/>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bg>
      <p:bgPr>
        <a:gradFill flip="none" rotWithShape="1">
          <a:gsLst>
            <a:gs pos="72000">
              <a:srgbClr val="000066"/>
            </a:gs>
            <a:gs pos="1000">
              <a:srgbClr val="0000FF"/>
            </a:gs>
            <a:gs pos="100000">
              <a:srgbClr val="9900FF"/>
            </a:gs>
          </a:gsLst>
          <a:path path="circle">
            <a:fillToRect r="100000" b="100000"/>
          </a:path>
          <a:tileRect l="-100000" t="-100000"/>
        </a:gradFill>
        <a:effectLst/>
      </p:bgPr>
    </p:bg>
    <p:spTree>
      <p:nvGrpSpPr>
        <p:cNvPr id="1" name=""/>
        <p:cNvGrpSpPr/>
        <p:nvPr/>
      </p:nvGrpSpPr>
      <p:grpSpPr>
        <a:xfrm>
          <a:off x="0" y="0"/>
          <a:ext cx="0" cy="0"/>
          <a:chOff x="0" y="0"/>
          <a:chExt cx="0" cy="0"/>
        </a:xfrm>
      </p:grpSpPr>
      <p:sp>
        <p:nvSpPr>
          <p:cNvPr id="2" name="Rectangle: Rounded Corners 1">
            <a:extLst>
              <a:ext uri="{FF2B5EF4-FFF2-40B4-BE49-F238E27FC236}">
                <a16:creationId xmlns:a16="http://schemas.microsoft.com/office/drawing/2014/main" id="{D0E1159D-A197-47A3-9D45-1714EF411E21}"/>
              </a:ext>
            </a:extLst>
          </p:cNvPr>
          <p:cNvSpPr/>
          <p:nvPr/>
        </p:nvSpPr>
        <p:spPr>
          <a:xfrm>
            <a:off x="4565164" y="631371"/>
            <a:ext cx="2873828" cy="5595257"/>
          </a:xfrm>
          <a:prstGeom prst="roundRect">
            <a:avLst>
              <a:gd name="adj" fmla="val 10228"/>
            </a:avLst>
          </a:prstGeom>
          <a:gradFill flip="none" rotWithShape="1">
            <a:gsLst>
              <a:gs pos="51000">
                <a:srgbClr val="6600FF"/>
              </a:gs>
              <a:gs pos="0">
                <a:srgbClr val="0000FF"/>
              </a:gs>
              <a:gs pos="100000">
                <a:srgbClr val="9900FF"/>
              </a:gs>
            </a:gsLst>
            <a:path path="circle">
              <a:fillToRect r="100000" b="100000"/>
            </a:path>
            <a:tileRect l="-100000" t="-100000"/>
          </a:gra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4" name="Rectangle: Rounded Corners 3">
            <a:extLst>
              <a:ext uri="{FF2B5EF4-FFF2-40B4-BE49-F238E27FC236}">
                <a16:creationId xmlns:a16="http://schemas.microsoft.com/office/drawing/2014/main" id="{C6A172F9-DF24-4BDB-87D0-5CFCEFD2C0A6}"/>
              </a:ext>
            </a:extLst>
          </p:cNvPr>
          <p:cNvSpPr/>
          <p:nvPr/>
        </p:nvSpPr>
        <p:spPr>
          <a:xfrm>
            <a:off x="5137264" y="2024743"/>
            <a:ext cx="1729628" cy="2808512"/>
          </a:xfrm>
          <a:prstGeom prst="roundRect">
            <a:avLst>
              <a:gd name="adj" fmla="val 17769"/>
            </a:avLst>
          </a:prstGeom>
          <a:solidFill>
            <a:schemeClr val="bg1">
              <a:alpha val="44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Rectangle: Rounded Corners 2">
            <a:extLst>
              <a:ext uri="{FF2B5EF4-FFF2-40B4-BE49-F238E27FC236}">
                <a16:creationId xmlns:a16="http://schemas.microsoft.com/office/drawing/2014/main" id="{202835E3-1D45-4A45-A133-0390DC1490AC}"/>
              </a:ext>
            </a:extLst>
          </p:cNvPr>
          <p:cNvSpPr/>
          <p:nvPr/>
        </p:nvSpPr>
        <p:spPr>
          <a:xfrm>
            <a:off x="4897778" y="2189950"/>
            <a:ext cx="2208600" cy="2478098"/>
          </a:xfrm>
          <a:prstGeom prst="roundRect">
            <a:avLst>
              <a:gd name="adj" fmla="val 12355"/>
            </a:avLst>
          </a:prstGeom>
          <a:solidFill>
            <a:schemeClr val="bg1">
              <a:alpha val="65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5" name="Rectangle: Rounded Corners 4">
            <a:extLst>
              <a:ext uri="{FF2B5EF4-FFF2-40B4-BE49-F238E27FC236}">
                <a16:creationId xmlns:a16="http://schemas.microsoft.com/office/drawing/2014/main" id="{6DE76AB4-E416-4FA8-9A4A-EAD1BE67A357}"/>
              </a:ext>
            </a:extLst>
          </p:cNvPr>
          <p:cNvSpPr/>
          <p:nvPr/>
        </p:nvSpPr>
        <p:spPr>
          <a:xfrm>
            <a:off x="4714541" y="2343429"/>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9" name="Freeform: Shape 8">
            <a:hlinkClick r:id="rId2" action="ppaction://hlinksldjump"/>
            <a:extLst>
              <a:ext uri="{FF2B5EF4-FFF2-40B4-BE49-F238E27FC236}">
                <a16:creationId xmlns:a16="http://schemas.microsoft.com/office/drawing/2014/main" id="{60BD307A-17AB-4323-8F7D-C15BFC8A8694}"/>
              </a:ext>
            </a:extLst>
          </p:cNvPr>
          <p:cNvSpPr/>
          <p:nvPr/>
        </p:nvSpPr>
        <p:spPr>
          <a:xfrm>
            <a:off x="4571208" y="5628486"/>
            <a:ext cx="2861740" cy="598142"/>
          </a:xfrm>
          <a:custGeom>
            <a:avLst/>
            <a:gdLst>
              <a:gd name="connsiteX0" fmla="*/ 281847 w 2861740"/>
              <a:gd name="connsiteY0" fmla="*/ 0 h 598142"/>
              <a:gd name="connsiteX1" fmla="*/ 2567805 w 2861740"/>
              <a:gd name="connsiteY1" fmla="*/ 0 h 598142"/>
              <a:gd name="connsiteX2" fmla="*/ 2861740 w 2861740"/>
              <a:gd name="connsiteY2" fmla="*/ 293935 h 598142"/>
              <a:gd name="connsiteX3" fmla="*/ 2861740 w 2861740"/>
              <a:gd name="connsiteY3" fmla="*/ 383149 h 598142"/>
              <a:gd name="connsiteX4" fmla="*/ 2850729 w 2861740"/>
              <a:gd name="connsiteY4" fmla="*/ 418620 h 598142"/>
              <a:gd name="connsiteX5" fmla="*/ 2579893 w 2861740"/>
              <a:gd name="connsiteY5" fmla="*/ 598142 h 598142"/>
              <a:gd name="connsiteX6" fmla="*/ 293935 w 2861740"/>
              <a:gd name="connsiteY6" fmla="*/ 598142 h 598142"/>
              <a:gd name="connsiteX7" fmla="*/ 0 w 2861740"/>
              <a:gd name="connsiteY7" fmla="*/ 304207 h 598142"/>
              <a:gd name="connsiteX8" fmla="*/ 0 w 2861740"/>
              <a:gd name="connsiteY8" fmla="*/ 214994 h 598142"/>
              <a:gd name="connsiteX9" fmla="*/ 11011 w 2861740"/>
              <a:gd name="connsiteY9" fmla="*/ 179523 h 598142"/>
              <a:gd name="connsiteX10" fmla="*/ 281847 w 2861740"/>
              <a:gd name="connsiteY10" fmla="*/ 0 h 5981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861740" h="598142">
                <a:moveTo>
                  <a:pt x="281847" y="0"/>
                </a:moveTo>
                <a:lnTo>
                  <a:pt x="2567805" y="0"/>
                </a:lnTo>
                <a:cubicBezTo>
                  <a:pt x="2730141" y="0"/>
                  <a:pt x="2861740" y="131599"/>
                  <a:pt x="2861740" y="293935"/>
                </a:cubicBezTo>
                <a:lnTo>
                  <a:pt x="2861740" y="383149"/>
                </a:lnTo>
                <a:lnTo>
                  <a:pt x="2850729" y="418620"/>
                </a:lnTo>
                <a:cubicBezTo>
                  <a:pt x="2806108" y="524118"/>
                  <a:pt x="2701645" y="598142"/>
                  <a:pt x="2579893" y="598142"/>
                </a:cubicBezTo>
                <a:lnTo>
                  <a:pt x="293935" y="598142"/>
                </a:lnTo>
                <a:cubicBezTo>
                  <a:pt x="131599" y="598142"/>
                  <a:pt x="0" y="466543"/>
                  <a:pt x="0" y="304207"/>
                </a:cubicBezTo>
                <a:lnTo>
                  <a:pt x="0" y="214994"/>
                </a:lnTo>
                <a:lnTo>
                  <a:pt x="11011" y="179523"/>
                </a:lnTo>
                <a:cubicBezTo>
                  <a:pt x="55633" y="74025"/>
                  <a:pt x="160095" y="0"/>
                  <a:pt x="281847" y="0"/>
                </a:cubicBezTo>
                <a:close/>
              </a:path>
            </a:pathLst>
          </a:custGeom>
          <a:gradFill flip="none" rotWithShape="1">
            <a:gsLst>
              <a:gs pos="0">
                <a:srgbClr val="0000FF"/>
              </a:gs>
              <a:gs pos="100000">
                <a:srgbClr val="6600CC"/>
              </a:gs>
            </a:gsLst>
            <a:lin ang="10800000" scaled="1"/>
            <a:tileRect/>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1400" b="0" i="0" u="none" strike="noStrike" kern="1200" cap="none" spc="600" normalizeH="0" baseline="0" noProof="0" dirty="0">
                <a:ln>
                  <a:noFill/>
                </a:ln>
                <a:solidFill>
                  <a:prstClr val="white"/>
                </a:solidFill>
                <a:effectLst/>
                <a:uLnTx/>
                <a:uFillTx/>
                <a:latin typeface="Raleway Medium" panose="020B0603030101060003" pitchFamily="34" charset="0"/>
                <a:ea typeface="+mn-ea"/>
                <a:cs typeface="+mn-cs"/>
              </a:rPr>
              <a:t>START</a:t>
            </a:r>
          </a:p>
        </p:txBody>
      </p:sp>
      <p:sp>
        <p:nvSpPr>
          <p:cNvPr id="11" name="TextBox 10">
            <a:extLst>
              <a:ext uri="{FF2B5EF4-FFF2-40B4-BE49-F238E27FC236}">
                <a16:creationId xmlns:a16="http://schemas.microsoft.com/office/drawing/2014/main" id="{54507D61-3DEA-4425-95A6-E5D9227FD0A2}"/>
              </a:ext>
            </a:extLst>
          </p:cNvPr>
          <p:cNvSpPr txBox="1"/>
          <p:nvPr/>
        </p:nvSpPr>
        <p:spPr>
          <a:xfrm>
            <a:off x="4714541" y="914400"/>
            <a:ext cx="1109737"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IN" sz="1800" b="1" i="0" u="none" strike="noStrike" kern="1200" cap="none" spc="300" normalizeH="0" baseline="0" noProof="0" dirty="0">
                <a:ln>
                  <a:noFill/>
                </a:ln>
                <a:solidFill>
                  <a:prstClr val="white"/>
                </a:solidFill>
                <a:effectLst/>
                <a:uLnTx/>
                <a:uFillTx/>
                <a:latin typeface="Raleway" panose="020B0503030101060003" pitchFamily="34" charset="0"/>
                <a:ea typeface="+mn-ea"/>
                <a:cs typeface="+mn-cs"/>
              </a:rPr>
              <a:t>OOPS</a:t>
            </a:r>
          </a:p>
        </p:txBody>
      </p:sp>
      <p:sp>
        <p:nvSpPr>
          <p:cNvPr id="12" name="TextBox 11">
            <a:extLst>
              <a:ext uri="{FF2B5EF4-FFF2-40B4-BE49-F238E27FC236}">
                <a16:creationId xmlns:a16="http://schemas.microsoft.com/office/drawing/2014/main" id="{F8B5C8DA-1DE0-4ABE-AAB0-62359992727A}"/>
              </a:ext>
            </a:extLst>
          </p:cNvPr>
          <p:cNvSpPr txBox="1"/>
          <p:nvPr/>
        </p:nvSpPr>
        <p:spPr>
          <a:xfrm>
            <a:off x="4714541" y="1190416"/>
            <a:ext cx="1109737" cy="307777"/>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IN" sz="1400" b="0" i="0" u="none" strike="noStrike" kern="1200" cap="none" spc="0" normalizeH="0" baseline="0" noProof="0">
                <a:ln>
                  <a:noFill/>
                </a:ln>
                <a:solidFill>
                  <a:prstClr val="white"/>
                </a:solidFill>
                <a:effectLst/>
                <a:uLnTx/>
                <a:uFillTx/>
                <a:latin typeface="Raleway" panose="020B0503030101060003" pitchFamily="34" charset="0"/>
                <a:ea typeface="+mn-ea"/>
                <a:cs typeface="+mn-cs"/>
              </a:rPr>
              <a:t>Concept</a:t>
            </a:r>
            <a:endParaRPr kumimoji="0" lang="en-IN" sz="1400" b="0" i="0" u="none" strike="noStrike" kern="1200" cap="none" spc="0" normalizeH="0" baseline="0" noProof="0" dirty="0">
              <a:ln>
                <a:noFill/>
              </a:ln>
              <a:solidFill>
                <a:prstClr val="white"/>
              </a:solidFill>
              <a:effectLst/>
              <a:uLnTx/>
              <a:uFillTx/>
              <a:latin typeface="Raleway" panose="020B0503030101060003" pitchFamily="34" charset="0"/>
              <a:ea typeface="+mn-ea"/>
              <a:cs typeface="+mn-cs"/>
            </a:endParaRPr>
          </a:p>
        </p:txBody>
      </p:sp>
      <p:sp>
        <p:nvSpPr>
          <p:cNvPr id="13" name="TextBox 12">
            <a:extLst>
              <a:ext uri="{FF2B5EF4-FFF2-40B4-BE49-F238E27FC236}">
                <a16:creationId xmlns:a16="http://schemas.microsoft.com/office/drawing/2014/main" id="{2D21F15D-2E1A-4FA9-B25D-F0D3E0D7057D}"/>
              </a:ext>
            </a:extLst>
          </p:cNvPr>
          <p:cNvSpPr txBox="1"/>
          <p:nvPr/>
        </p:nvSpPr>
        <p:spPr>
          <a:xfrm>
            <a:off x="691607" y="524131"/>
            <a:ext cx="1200329" cy="5809735"/>
          </a:xfrm>
          <a:prstGeom prst="rect">
            <a:avLst/>
          </a:prstGeom>
          <a:noFill/>
        </p:spPr>
        <p:txBody>
          <a:bodyPr vert="vert270"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6600" b="1" i="0" u="none" strike="noStrike" kern="1200" cap="none" spc="600" normalizeH="0" baseline="0" noProof="0" dirty="0">
                <a:ln>
                  <a:noFill/>
                </a:ln>
                <a:solidFill>
                  <a:prstClr val="white">
                    <a:alpha val="52000"/>
                  </a:prstClr>
                </a:solidFill>
                <a:effectLst/>
                <a:uLnTx/>
                <a:uFillTx/>
                <a:latin typeface="Raleway Black" panose="020B0A03030101060003" pitchFamily="34" charset="0"/>
                <a:ea typeface="+mn-ea"/>
                <a:cs typeface="+mn-cs"/>
              </a:rPr>
              <a:t>OUR TEAM</a:t>
            </a:r>
          </a:p>
        </p:txBody>
      </p:sp>
      <p:sp>
        <p:nvSpPr>
          <p:cNvPr id="15" name="Rectangle 14">
            <a:extLst>
              <a:ext uri="{FF2B5EF4-FFF2-40B4-BE49-F238E27FC236}">
                <a16:creationId xmlns:a16="http://schemas.microsoft.com/office/drawing/2014/main" id="{710E5275-25D5-4163-AFEC-A0DB6EF84A29}"/>
              </a:ext>
            </a:extLst>
          </p:cNvPr>
          <p:cNvSpPr/>
          <p:nvPr/>
        </p:nvSpPr>
        <p:spPr>
          <a:xfrm>
            <a:off x="4974266" y="3013498"/>
            <a:ext cx="2055622" cy="830997"/>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2400" b="0" i="0" u="none" strike="noStrike" kern="1200" cap="none" spc="0" normalizeH="0" baseline="0" noProof="0" dirty="0">
                <a:ln>
                  <a:noFill/>
                </a:ln>
                <a:solidFill>
                  <a:srgbClr val="6600CC"/>
                </a:solidFill>
                <a:effectLst/>
                <a:uLnTx/>
                <a:uFillTx/>
                <a:latin typeface="Raleway Medium" panose="020B0603030101060003" pitchFamily="34" charset="0"/>
                <a:ea typeface="+mn-ea"/>
                <a:cs typeface="+mn-cs"/>
              </a:rPr>
              <a:t>START TUTORIAL</a:t>
            </a:r>
          </a:p>
        </p:txBody>
      </p:sp>
      <p:cxnSp>
        <p:nvCxnSpPr>
          <p:cNvPr id="35" name="Straight Connector 34">
            <a:extLst>
              <a:ext uri="{FF2B5EF4-FFF2-40B4-BE49-F238E27FC236}">
                <a16:creationId xmlns:a16="http://schemas.microsoft.com/office/drawing/2014/main" id="{911E6D05-7AF5-4CB4-BFA2-020FCF216FDD}"/>
              </a:ext>
            </a:extLst>
          </p:cNvPr>
          <p:cNvCxnSpPr/>
          <p:nvPr/>
        </p:nvCxnSpPr>
        <p:spPr>
          <a:xfrm>
            <a:off x="5824278" y="1190416"/>
            <a:ext cx="1282100" cy="0"/>
          </a:xfrm>
          <a:prstGeom prst="line">
            <a:avLst/>
          </a:prstGeom>
          <a:ln>
            <a:solidFill>
              <a:schemeClr val="bg1">
                <a:alpha val="92000"/>
              </a:schemeClr>
            </a:solidFill>
            <a:tailEnd type="triangle" w="lg" len="lg"/>
          </a:ln>
        </p:spPr>
        <p:style>
          <a:lnRef idx="1">
            <a:schemeClr val="accent1"/>
          </a:lnRef>
          <a:fillRef idx="0">
            <a:schemeClr val="accent1"/>
          </a:fillRef>
          <a:effectRef idx="0">
            <a:schemeClr val="accent1"/>
          </a:effectRef>
          <a:fontRef idx="minor">
            <a:schemeClr val="tx1"/>
          </a:fontRef>
        </p:style>
      </p:cxnSp>
      <p:sp>
        <p:nvSpPr>
          <p:cNvPr id="19" name="Rectangle: Rounded Corners 18">
            <a:extLst>
              <a:ext uri="{FF2B5EF4-FFF2-40B4-BE49-F238E27FC236}">
                <a16:creationId xmlns:a16="http://schemas.microsoft.com/office/drawing/2014/main" id="{646717B2-A3EE-4263-8E73-FDE17A87A758}"/>
              </a:ext>
            </a:extLst>
          </p:cNvPr>
          <p:cNvSpPr/>
          <p:nvPr/>
        </p:nvSpPr>
        <p:spPr>
          <a:xfrm>
            <a:off x="10780180" y="631369"/>
            <a:ext cx="4827236" cy="5595257"/>
          </a:xfrm>
          <a:prstGeom prst="roundRect">
            <a:avLst>
              <a:gd name="adj" fmla="val 10228"/>
            </a:avLst>
          </a:prstGeom>
          <a:solidFill>
            <a:schemeClr val="bg1"/>
          </a:soli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20" name="TextBox 19">
            <a:extLst>
              <a:ext uri="{FF2B5EF4-FFF2-40B4-BE49-F238E27FC236}">
                <a16:creationId xmlns:a16="http://schemas.microsoft.com/office/drawing/2014/main" id="{D78E35D5-E38C-4E89-809F-EEEB7D33F690}"/>
              </a:ext>
            </a:extLst>
          </p:cNvPr>
          <p:cNvSpPr txBox="1"/>
          <p:nvPr/>
        </p:nvSpPr>
        <p:spPr>
          <a:xfrm>
            <a:off x="14463237" y="752686"/>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01</a:t>
            </a:r>
          </a:p>
        </p:txBody>
      </p:sp>
      <p:pic>
        <p:nvPicPr>
          <p:cNvPr id="21" name="Graphic 20" descr="Anger Symbol">
            <a:extLst>
              <a:ext uri="{FF2B5EF4-FFF2-40B4-BE49-F238E27FC236}">
                <a16:creationId xmlns:a16="http://schemas.microsoft.com/office/drawing/2014/main" id="{2753961C-D202-48D1-BC5F-8621E9B74351}"/>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5114137" y="4991557"/>
            <a:ext cx="936000" cy="936000"/>
          </a:xfrm>
          <a:prstGeom prst="rect">
            <a:avLst/>
          </a:prstGeom>
        </p:spPr>
      </p:pic>
      <p:sp>
        <p:nvSpPr>
          <p:cNvPr id="22" name="Rectangle 21">
            <a:extLst>
              <a:ext uri="{FF2B5EF4-FFF2-40B4-BE49-F238E27FC236}">
                <a16:creationId xmlns:a16="http://schemas.microsoft.com/office/drawing/2014/main" id="{4ED83AA9-F699-4D37-8A04-B14E16CC6EBF}"/>
              </a:ext>
            </a:extLst>
          </p:cNvPr>
          <p:cNvSpPr/>
          <p:nvPr/>
        </p:nvSpPr>
        <p:spPr>
          <a:xfrm>
            <a:off x="11801440" y="1498193"/>
            <a:ext cx="2217274" cy="369332"/>
          </a:xfrm>
          <a:prstGeom prst="rect">
            <a:avLst/>
          </a:prstGeom>
        </p:spPr>
        <p:txBody>
          <a:bodyPr wrap="none">
            <a:spAutoFit/>
          </a:bodyPr>
          <a:lstStyle/>
          <a:p>
            <a:r>
              <a:rPr lang="en-IN" spc="300" dirty="0">
                <a:solidFill>
                  <a:srgbClr val="6600CC"/>
                </a:solidFill>
                <a:latin typeface="Raleway Medium" panose="020B0603030101060003" pitchFamily="34" charset="0"/>
              </a:rPr>
              <a:t>ABSTRACTION</a:t>
            </a:r>
          </a:p>
        </p:txBody>
      </p:sp>
      <p:sp>
        <p:nvSpPr>
          <p:cNvPr id="24" name="Rectangle 23">
            <a:extLst>
              <a:ext uri="{FF2B5EF4-FFF2-40B4-BE49-F238E27FC236}">
                <a16:creationId xmlns:a16="http://schemas.microsoft.com/office/drawing/2014/main" id="{7A9F71AA-B264-456D-A9D9-F5D4CAD46012}"/>
              </a:ext>
            </a:extLst>
          </p:cNvPr>
          <p:cNvSpPr/>
          <p:nvPr/>
        </p:nvSpPr>
        <p:spPr>
          <a:xfrm>
            <a:off x="11816677" y="2269851"/>
            <a:ext cx="3178487" cy="1446550"/>
          </a:xfrm>
          <a:prstGeom prst="rect">
            <a:avLst/>
          </a:prstGeom>
        </p:spPr>
        <p:txBody>
          <a:bodyPr wrap="square">
            <a:spAutoFit/>
          </a:bodyPr>
          <a:lstStyle/>
          <a:p>
            <a:pPr algn="just"/>
            <a:r>
              <a:rPr lang="en-IN" sz="1100" dirty="0">
                <a:latin typeface="Raleway Light" panose="020B0403030101060003" pitchFamily="34" charset="0"/>
              </a:rPr>
              <a:t>Abstraction means using simple things to represent complexity. We all know how to turn the TV on, but we don’t need to know how it works in order to enjoy it. In Java, abstraction means simple things like objects, classes, and variables represent more complex underlying code and data. This is important because it lets avoid repeating the same work multiple times.</a:t>
            </a:r>
          </a:p>
        </p:txBody>
      </p:sp>
      <p:sp>
        <p:nvSpPr>
          <p:cNvPr id="25" name="Rectangle: Rounded Corners 24">
            <a:extLst>
              <a:ext uri="{FF2B5EF4-FFF2-40B4-BE49-F238E27FC236}">
                <a16:creationId xmlns:a16="http://schemas.microsoft.com/office/drawing/2014/main" id="{4712DB74-EAD1-4226-9DF1-9CA8C8C25945}"/>
              </a:ext>
            </a:extLst>
          </p:cNvPr>
          <p:cNvSpPr/>
          <p:nvPr/>
        </p:nvSpPr>
        <p:spPr>
          <a:xfrm>
            <a:off x="11911607" y="4090282"/>
            <a:ext cx="1800000" cy="1800000"/>
          </a:xfrm>
          <a:prstGeom prst="roundRect">
            <a:avLst>
              <a:gd name="adj" fmla="val 12781"/>
            </a:avLst>
          </a:prstGeom>
          <a:blipFill>
            <a:blip r:embed="rId5"/>
            <a:stretch>
              <a:fillRect/>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6" name="Rectangle: Rounded Corners 25">
            <a:extLst>
              <a:ext uri="{FF2B5EF4-FFF2-40B4-BE49-F238E27FC236}">
                <a16:creationId xmlns:a16="http://schemas.microsoft.com/office/drawing/2014/main" id="{D4A01DDA-413F-446E-A03E-071C1786A333}"/>
              </a:ext>
            </a:extLst>
          </p:cNvPr>
          <p:cNvSpPr/>
          <p:nvPr/>
        </p:nvSpPr>
        <p:spPr>
          <a:xfrm>
            <a:off x="11037472" y="2147295"/>
            <a:ext cx="147878" cy="2563404"/>
          </a:xfrm>
          <a:prstGeom prst="roundRect">
            <a:avLst>
              <a:gd name="adj" fmla="val 50000"/>
            </a:avLst>
          </a:prstGeom>
          <a:gradFill flip="none" rotWithShape="1">
            <a:gsLst>
              <a:gs pos="24000">
                <a:srgbClr val="6600FF"/>
              </a:gs>
              <a:gs pos="0">
                <a:srgbClr val="0000FF"/>
              </a:gs>
              <a:gs pos="100000">
                <a:srgbClr val="9900FF"/>
              </a:gs>
            </a:gsLst>
            <a:path path="circle">
              <a:fillToRect r="100000" b="100000"/>
            </a:path>
            <a:tileRect l="-100000" t="-100000"/>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7" name="TextBox 26">
            <a:extLst>
              <a:ext uri="{FF2B5EF4-FFF2-40B4-BE49-F238E27FC236}">
                <a16:creationId xmlns:a16="http://schemas.microsoft.com/office/drawing/2014/main" id="{2859CFD7-9CF3-0C42-208F-198AC0CEFF6E}"/>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09</a:t>
            </a:r>
          </a:p>
        </p:txBody>
      </p:sp>
    </p:spTree>
    <p:extLst>
      <p:ext uri="{BB962C8B-B14F-4D97-AF65-F5344CB8AC3E}">
        <p14:creationId xmlns:p14="http://schemas.microsoft.com/office/powerpoint/2010/main" val="4180368421"/>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bg>
      <p:bgPr>
        <a:gradFill flip="none" rotWithShape="1">
          <a:gsLst>
            <a:gs pos="72000">
              <a:srgbClr val="000066"/>
            </a:gs>
            <a:gs pos="1000">
              <a:srgbClr val="0000FF"/>
            </a:gs>
            <a:gs pos="100000">
              <a:srgbClr val="9900FF"/>
            </a:gs>
          </a:gsLst>
          <a:path path="circle">
            <a:fillToRect l="100000" t="100000"/>
          </a:path>
          <a:tileRect r="-100000" b="-100000"/>
        </a:gradFill>
        <a:effectLst/>
      </p:bgPr>
    </p:bg>
    <p:spTree>
      <p:nvGrpSpPr>
        <p:cNvPr id="1" name=""/>
        <p:cNvGrpSpPr/>
        <p:nvPr/>
      </p:nvGrpSpPr>
      <p:grpSpPr>
        <a:xfrm>
          <a:off x="0" y="0"/>
          <a:ext cx="0" cy="0"/>
          <a:chOff x="0" y="0"/>
          <a:chExt cx="0" cy="0"/>
        </a:xfrm>
      </p:grpSpPr>
      <p:sp>
        <p:nvSpPr>
          <p:cNvPr id="2" name="Rectangle: Rounded Corners 1">
            <a:extLst>
              <a:ext uri="{FF2B5EF4-FFF2-40B4-BE49-F238E27FC236}">
                <a16:creationId xmlns:a16="http://schemas.microsoft.com/office/drawing/2014/main" id="{D0E1159D-A197-47A3-9D45-1714EF411E21}"/>
              </a:ext>
            </a:extLst>
          </p:cNvPr>
          <p:cNvSpPr/>
          <p:nvPr/>
        </p:nvSpPr>
        <p:spPr>
          <a:xfrm>
            <a:off x="2906486" y="631371"/>
            <a:ext cx="2873828" cy="5595257"/>
          </a:xfrm>
          <a:prstGeom prst="roundRect">
            <a:avLst>
              <a:gd name="adj" fmla="val 10228"/>
            </a:avLst>
          </a:prstGeom>
          <a:gradFill flip="none" rotWithShape="1">
            <a:gsLst>
              <a:gs pos="51000">
                <a:srgbClr val="6600FF"/>
              </a:gs>
              <a:gs pos="0">
                <a:srgbClr val="0000FF"/>
              </a:gs>
              <a:gs pos="100000">
                <a:srgbClr val="9900FF"/>
              </a:gs>
            </a:gsLst>
            <a:path path="circle">
              <a:fillToRect r="100000" b="100000"/>
            </a:path>
            <a:tileRect l="-100000" t="-100000"/>
          </a:gra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4" name="Rectangle: Rounded Corners 3">
            <a:extLst>
              <a:ext uri="{FF2B5EF4-FFF2-40B4-BE49-F238E27FC236}">
                <a16:creationId xmlns:a16="http://schemas.microsoft.com/office/drawing/2014/main" id="{C6A172F9-DF24-4BDB-87D0-5CFCEFD2C0A6}"/>
              </a:ext>
            </a:extLst>
          </p:cNvPr>
          <p:cNvSpPr/>
          <p:nvPr/>
        </p:nvSpPr>
        <p:spPr>
          <a:xfrm>
            <a:off x="3478586" y="2024743"/>
            <a:ext cx="1729628" cy="2808512"/>
          </a:xfrm>
          <a:prstGeom prst="roundRect">
            <a:avLst>
              <a:gd name="adj" fmla="val 17769"/>
            </a:avLst>
          </a:prstGeom>
          <a:solidFill>
            <a:schemeClr val="bg1">
              <a:alpha val="44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3" name="Rectangle: Rounded Corners 2">
            <a:extLst>
              <a:ext uri="{FF2B5EF4-FFF2-40B4-BE49-F238E27FC236}">
                <a16:creationId xmlns:a16="http://schemas.microsoft.com/office/drawing/2014/main" id="{202835E3-1D45-4A45-A133-0390DC1490AC}"/>
              </a:ext>
            </a:extLst>
          </p:cNvPr>
          <p:cNvSpPr/>
          <p:nvPr/>
        </p:nvSpPr>
        <p:spPr>
          <a:xfrm>
            <a:off x="3239100" y="2189950"/>
            <a:ext cx="2208600" cy="2478098"/>
          </a:xfrm>
          <a:prstGeom prst="roundRect">
            <a:avLst>
              <a:gd name="adj" fmla="val 12355"/>
            </a:avLst>
          </a:prstGeom>
          <a:solidFill>
            <a:schemeClr val="bg1">
              <a:alpha val="65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 name="Rectangle: Rounded Corners 4">
            <a:extLst>
              <a:ext uri="{FF2B5EF4-FFF2-40B4-BE49-F238E27FC236}">
                <a16:creationId xmlns:a16="http://schemas.microsoft.com/office/drawing/2014/main" id="{6DE76AB4-E416-4FA8-9A4A-EAD1BE67A357}"/>
              </a:ext>
            </a:extLst>
          </p:cNvPr>
          <p:cNvSpPr/>
          <p:nvPr/>
        </p:nvSpPr>
        <p:spPr>
          <a:xfrm>
            <a:off x="3055863" y="2343429"/>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 name="Freeform: Shape 8">
            <a:hlinkClick r:id="rId2" action="ppaction://hlinksldjump"/>
            <a:extLst>
              <a:ext uri="{FF2B5EF4-FFF2-40B4-BE49-F238E27FC236}">
                <a16:creationId xmlns:a16="http://schemas.microsoft.com/office/drawing/2014/main" id="{60BD307A-17AB-4323-8F7D-C15BFC8A8694}"/>
              </a:ext>
            </a:extLst>
          </p:cNvPr>
          <p:cNvSpPr/>
          <p:nvPr/>
        </p:nvSpPr>
        <p:spPr>
          <a:xfrm>
            <a:off x="2912530" y="5628486"/>
            <a:ext cx="2861740" cy="598142"/>
          </a:xfrm>
          <a:custGeom>
            <a:avLst/>
            <a:gdLst>
              <a:gd name="connsiteX0" fmla="*/ 281847 w 2861740"/>
              <a:gd name="connsiteY0" fmla="*/ 0 h 598142"/>
              <a:gd name="connsiteX1" fmla="*/ 2567805 w 2861740"/>
              <a:gd name="connsiteY1" fmla="*/ 0 h 598142"/>
              <a:gd name="connsiteX2" fmla="*/ 2861740 w 2861740"/>
              <a:gd name="connsiteY2" fmla="*/ 293935 h 598142"/>
              <a:gd name="connsiteX3" fmla="*/ 2861740 w 2861740"/>
              <a:gd name="connsiteY3" fmla="*/ 383149 h 598142"/>
              <a:gd name="connsiteX4" fmla="*/ 2850729 w 2861740"/>
              <a:gd name="connsiteY4" fmla="*/ 418620 h 598142"/>
              <a:gd name="connsiteX5" fmla="*/ 2579893 w 2861740"/>
              <a:gd name="connsiteY5" fmla="*/ 598142 h 598142"/>
              <a:gd name="connsiteX6" fmla="*/ 293935 w 2861740"/>
              <a:gd name="connsiteY6" fmla="*/ 598142 h 598142"/>
              <a:gd name="connsiteX7" fmla="*/ 0 w 2861740"/>
              <a:gd name="connsiteY7" fmla="*/ 304207 h 598142"/>
              <a:gd name="connsiteX8" fmla="*/ 0 w 2861740"/>
              <a:gd name="connsiteY8" fmla="*/ 214994 h 598142"/>
              <a:gd name="connsiteX9" fmla="*/ 11011 w 2861740"/>
              <a:gd name="connsiteY9" fmla="*/ 179523 h 598142"/>
              <a:gd name="connsiteX10" fmla="*/ 281847 w 2861740"/>
              <a:gd name="connsiteY10" fmla="*/ 0 h 5981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861740" h="598142">
                <a:moveTo>
                  <a:pt x="281847" y="0"/>
                </a:moveTo>
                <a:lnTo>
                  <a:pt x="2567805" y="0"/>
                </a:lnTo>
                <a:cubicBezTo>
                  <a:pt x="2730141" y="0"/>
                  <a:pt x="2861740" y="131599"/>
                  <a:pt x="2861740" y="293935"/>
                </a:cubicBezTo>
                <a:lnTo>
                  <a:pt x="2861740" y="383149"/>
                </a:lnTo>
                <a:lnTo>
                  <a:pt x="2850729" y="418620"/>
                </a:lnTo>
                <a:cubicBezTo>
                  <a:pt x="2806108" y="524118"/>
                  <a:pt x="2701645" y="598142"/>
                  <a:pt x="2579893" y="598142"/>
                </a:cubicBezTo>
                <a:lnTo>
                  <a:pt x="293935" y="598142"/>
                </a:lnTo>
                <a:cubicBezTo>
                  <a:pt x="131599" y="598142"/>
                  <a:pt x="0" y="466543"/>
                  <a:pt x="0" y="304207"/>
                </a:cubicBezTo>
                <a:lnTo>
                  <a:pt x="0" y="214994"/>
                </a:lnTo>
                <a:lnTo>
                  <a:pt x="11011" y="179523"/>
                </a:lnTo>
                <a:cubicBezTo>
                  <a:pt x="55633" y="74025"/>
                  <a:pt x="160095" y="0"/>
                  <a:pt x="281847" y="0"/>
                </a:cubicBezTo>
                <a:close/>
              </a:path>
            </a:pathLst>
          </a:custGeom>
          <a:gradFill flip="none" rotWithShape="1">
            <a:gsLst>
              <a:gs pos="0">
                <a:srgbClr val="0000FF"/>
              </a:gs>
              <a:gs pos="100000">
                <a:srgbClr val="6600CC"/>
              </a:gs>
            </a:gsLst>
            <a:lin ang="10800000" scaled="1"/>
            <a:tileRect/>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r>
              <a:rPr lang="en-IN" sz="1400" spc="600" dirty="0">
                <a:latin typeface="Raleway Medium" panose="020B0603030101060003" pitchFamily="34" charset="0"/>
              </a:rPr>
              <a:t>NEXT</a:t>
            </a:r>
          </a:p>
        </p:txBody>
      </p:sp>
      <p:sp>
        <p:nvSpPr>
          <p:cNvPr id="11" name="TextBox 10">
            <a:extLst>
              <a:ext uri="{FF2B5EF4-FFF2-40B4-BE49-F238E27FC236}">
                <a16:creationId xmlns:a16="http://schemas.microsoft.com/office/drawing/2014/main" id="{54507D61-3DEA-4425-95A6-E5D9227FD0A2}"/>
              </a:ext>
            </a:extLst>
          </p:cNvPr>
          <p:cNvSpPr txBox="1"/>
          <p:nvPr/>
        </p:nvSpPr>
        <p:spPr>
          <a:xfrm>
            <a:off x="3055863" y="914400"/>
            <a:ext cx="1109737" cy="369332"/>
          </a:xfrm>
          <a:prstGeom prst="rect">
            <a:avLst/>
          </a:prstGeom>
          <a:noFill/>
        </p:spPr>
        <p:txBody>
          <a:bodyPr wrap="square" rtlCol="0">
            <a:spAutoFit/>
          </a:bodyPr>
          <a:lstStyle/>
          <a:p>
            <a:r>
              <a:rPr lang="en-IN" b="1" spc="300" dirty="0">
                <a:solidFill>
                  <a:schemeClr val="bg1"/>
                </a:solidFill>
                <a:latin typeface="Raleway" panose="020B0503030101060003" pitchFamily="34" charset="0"/>
              </a:rPr>
              <a:t>OOPS</a:t>
            </a:r>
          </a:p>
        </p:txBody>
      </p:sp>
      <p:sp>
        <p:nvSpPr>
          <p:cNvPr id="12" name="TextBox 11">
            <a:extLst>
              <a:ext uri="{FF2B5EF4-FFF2-40B4-BE49-F238E27FC236}">
                <a16:creationId xmlns:a16="http://schemas.microsoft.com/office/drawing/2014/main" id="{F8B5C8DA-1DE0-4ABE-AAB0-62359992727A}"/>
              </a:ext>
            </a:extLst>
          </p:cNvPr>
          <p:cNvSpPr txBox="1"/>
          <p:nvPr/>
        </p:nvSpPr>
        <p:spPr>
          <a:xfrm>
            <a:off x="3055863" y="1190416"/>
            <a:ext cx="1109737" cy="307777"/>
          </a:xfrm>
          <a:prstGeom prst="rect">
            <a:avLst/>
          </a:prstGeom>
          <a:noFill/>
        </p:spPr>
        <p:txBody>
          <a:bodyPr wrap="square" rtlCol="0">
            <a:spAutoFit/>
          </a:bodyPr>
          <a:lstStyle/>
          <a:p>
            <a:r>
              <a:rPr lang="en-IN" sz="1400">
                <a:solidFill>
                  <a:schemeClr val="bg1"/>
                </a:solidFill>
                <a:latin typeface="Raleway" panose="020B0503030101060003" pitchFamily="34" charset="0"/>
              </a:rPr>
              <a:t>Concept</a:t>
            </a:r>
            <a:endParaRPr lang="en-IN" sz="1400" dirty="0">
              <a:solidFill>
                <a:schemeClr val="bg1"/>
              </a:solidFill>
              <a:latin typeface="Raleway" panose="020B0503030101060003" pitchFamily="34" charset="0"/>
            </a:endParaRPr>
          </a:p>
        </p:txBody>
      </p:sp>
      <p:sp>
        <p:nvSpPr>
          <p:cNvPr id="14" name="TextBox 13">
            <a:extLst>
              <a:ext uri="{FF2B5EF4-FFF2-40B4-BE49-F238E27FC236}">
                <a16:creationId xmlns:a16="http://schemas.microsoft.com/office/drawing/2014/main" id="{7A72A576-6EF7-4BAA-8EEB-0A183F96AFC6}"/>
              </a:ext>
            </a:extLst>
          </p:cNvPr>
          <p:cNvSpPr txBox="1"/>
          <p:nvPr/>
        </p:nvSpPr>
        <p:spPr>
          <a:xfrm>
            <a:off x="4582885" y="2501793"/>
            <a:ext cx="864815"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01</a:t>
            </a:r>
          </a:p>
        </p:txBody>
      </p:sp>
      <p:sp>
        <p:nvSpPr>
          <p:cNvPr id="15" name="Rectangle 14">
            <a:extLst>
              <a:ext uri="{FF2B5EF4-FFF2-40B4-BE49-F238E27FC236}">
                <a16:creationId xmlns:a16="http://schemas.microsoft.com/office/drawing/2014/main" id="{710E5275-25D5-4163-AFEC-A0DB6EF84A29}"/>
              </a:ext>
            </a:extLst>
          </p:cNvPr>
          <p:cNvSpPr/>
          <p:nvPr/>
        </p:nvSpPr>
        <p:spPr>
          <a:xfrm>
            <a:off x="3272364" y="3271234"/>
            <a:ext cx="1843774" cy="461665"/>
          </a:xfrm>
          <a:prstGeom prst="rect">
            <a:avLst/>
          </a:prstGeom>
        </p:spPr>
        <p:txBody>
          <a:bodyPr wrap="none">
            <a:spAutoFit/>
          </a:bodyPr>
          <a:lstStyle/>
          <a:p>
            <a:r>
              <a:rPr lang="en-IN" sz="2400" dirty="0">
                <a:solidFill>
                  <a:srgbClr val="6600CC"/>
                </a:solidFill>
                <a:latin typeface="Raleway Medium" panose="020B0603030101060003" pitchFamily="34" charset="0"/>
              </a:rPr>
              <a:t>Abstraction</a:t>
            </a:r>
          </a:p>
        </p:txBody>
      </p:sp>
      <p:pic>
        <p:nvPicPr>
          <p:cNvPr id="17" name="Graphic 16" descr="Anger Symbol">
            <a:extLst>
              <a:ext uri="{FF2B5EF4-FFF2-40B4-BE49-F238E27FC236}">
                <a16:creationId xmlns:a16="http://schemas.microsoft.com/office/drawing/2014/main" id="{70E03FE8-52B7-4C96-94FC-064AD329F78E}"/>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4885821" y="3716401"/>
            <a:ext cx="720000" cy="720000"/>
          </a:xfrm>
          <a:prstGeom prst="rect">
            <a:avLst/>
          </a:prstGeom>
        </p:spPr>
      </p:pic>
      <p:cxnSp>
        <p:nvCxnSpPr>
          <p:cNvPr id="35" name="Straight Connector 34">
            <a:extLst>
              <a:ext uri="{FF2B5EF4-FFF2-40B4-BE49-F238E27FC236}">
                <a16:creationId xmlns:a16="http://schemas.microsoft.com/office/drawing/2014/main" id="{911E6D05-7AF5-4CB4-BFA2-020FCF216FDD}"/>
              </a:ext>
            </a:extLst>
          </p:cNvPr>
          <p:cNvCxnSpPr/>
          <p:nvPr/>
        </p:nvCxnSpPr>
        <p:spPr>
          <a:xfrm>
            <a:off x="4165600" y="1190416"/>
            <a:ext cx="1282100" cy="0"/>
          </a:xfrm>
          <a:prstGeom prst="line">
            <a:avLst/>
          </a:prstGeom>
          <a:ln>
            <a:solidFill>
              <a:schemeClr val="bg1">
                <a:alpha val="92000"/>
              </a:schemeClr>
            </a:solidFill>
            <a:tailEnd type="triangle" w="lg" len="lg"/>
          </a:ln>
        </p:spPr>
        <p:style>
          <a:lnRef idx="1">
            <a:schemeClr val="accent1"/>
          </a:lnRef>
          <a:fillRef idx="0">
            <a:schemeClr val="accent1"/>
          </a:fillRef>
          <a:effectRef idx="0">
            <a:schemeClr val="accent1"/>
          </a:effectRef>
          <a:fontRef idx="minor">
            <a:schemeClr val="tx1"/>
          </a:fontRef>
        </p:style>
      </p:cxnSp>
      <p:sp>
        <p:nvSpPr>
          <p:cNvPr id="36" name="Rectangle: Rounded Corners 35">
            <a:extLst>
              <a:ext uri="{FF2B5EF4-FFF2-40B4-BE49-F238E27FC236}">
                <a16:creationId xmlns:a16="http://schemas.microsoft.com/office/drawing/2014/main" id="{4BC03350-7774-4D81-9FE6-1F1736C9498D}"/>
              </a:ext>
            </a:extLst>
          </p:cNvPr>
          <p:cNvSpPr/>
          <p:nvPr/>
        </p:nvSpPr>
        <p:spPr>
          <a:xfrm>
            <a:off x="6399564" y="631369"/>
            <a:ext cx="4827236" cy="5595257"/>
          </a:xfrm>
          <a:prstGeom prst="roundRect">
            <a:avLst>
              <a:gd name="adj" fmla="val 10228"/>
            </a:avLst>
          </a:prstGeom>
          <a:solidFill>
            <a:schemeClr val="bg1"/>
          </a:soli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37" name="TextBox 36">
            <a:extLst>
              <a:ext uri="{FF2B5EF4-FFF2-40B4-BE49-F238E27FC236}">
                <a16:creationId xmlns:a16="http://schemas.microsoft.com/office/drawing/2014/main" id="{2F5FC4B0-7710-465F-B268-35C13A517D17}"/>
              </a:ext>
            </a:extLst>
          </p:cNvPr>
          <p:cNvSpPr txBox="1"/>
          <p:nvPr/>
        </p:nvSpPr>
        <p:spPr>
          <a:xfrm>
            <a:off x="9423401" y="752686"/>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01</a:t>
            </a:r>
          </a:p>
        </p:txBody>
      </p:sp>
      <p:pic>
        <p:nvPicPr>
          <p:cNvPr id="38" name="Graphic 37" descr="Anger Symbol">
            <a:extLst>
              <a:ext uri="{FF2B5EF4-FFF2-40B4-BE49-F238E27FC236}">
                <a16:creationId xmlns:a16="http://schemas.microsoft.com/office/drawing/2014/main" id="{79B17705-75BD-4576-8964-AF48FA23EFA2}"/>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074301" y="4991557"/>
            <a:ext cx="936000" cy="936000"/>
          </a:xfrm>
          <a:prstGeom prst="rect">
            <a:avLst/>
          </a:prstGeom>
        </p:spPr>
      </p:pic>
      <p:sp>
        <p:nvSpPr>
          <p:cNvPr id="40" name="Rectangle 39">
            <a:extLst>
              <a:ext uri="{FF2B5EF4-FFF2-40B4-BE49-F238E27FC236}">
                <a16:creationId xmlns:a16="http://schemas.microsoft.com/office/drawing/2014/main" id="{1A232E87-78A7-4208-B2E0-96219E3D12F1}"/>
              </a:ext>
            </a:extLst>
          </p:cNvPr>
          <p:cNvSpPr/>
          <p:nvPr/>
        </p:nvSpPr>
        <p:spPr>
          <a:xfrm>
            <a:off x="6761604" y="1498193"/>
            <a:ext cx="2217274" cy="369332"/>
          </a:xfrm>
          <a:prstGeom prst="rect">
            <a:avLst/>
          </a:prstGeom>
        </p:spPr>
        <p:txBody>
          <a:bodyPr wrap="none">
            <a:spAutoFit/>
          </a:bodyPr>
          <a:lstStyle/>
          <a:p>
            <a:r>
              <a:rPr lang="en-IN" spc="300" dirty="0">
                <a:solidFill>
                  <a:srgbClr val="6600CC"/>
                </a:solidFill>
                <a:latin typeface="Raleway Medium" panose="020B0603030101060003" pitchFamily="34" charset="0"/>
              </a:rPr>
              <a:t>ABSTRACTION</a:t>
            </a:r>
          </a:p>
        </p:txBody>
      </p:sp>
      <p:sp>
        <p:nvSpPr>
          <p:cNvPr id="41" name="Rectangle 40">
            <a:extLst>
              <a:ext uri="{FF2B5EF4-FFF2-40B4-BE49-F238E27FC236}">
                <a16:creationId xmlns:a16="http://schemas.microsoft.com/office/drawing/2014/main" id="{D89ECDA8-CE50-4632-BBAB-78EFD9E6686C}"/>
              </a:ext>
            </a:extLst>
          </p:cNvPr>
          <p:cNvSpPr/>
          <p:nvPr/>
        </p:nvSpPr>
        <p:spPr>
          <a:xfrm>
            <a:off x="6776841" y="2269851"/>
            <a:ext cx="3178487" cy="1446550"/>
          </a:xfrm>
          <a:prstGeom prst="rect">
            <a:avLst/>
          </a:prstGeom>
        </p:spPr>
        <p:txBody>
          <a:bodyPr wrap="square">
            <a:spAutoFit/>
          </a:bodyPr>
          <a:lstStyle/>
          <a:p>
            <a:pPr algn="just"/>
            <a:r>
              <a:rPr lang="en-IN" sz="1100" dirty="0">
                <a:latin typeface="Raleway Light" panose="020B0403030101060003" pitchFamily="34" charset="0"/>
              </a:rPr>
              <a:t>Abstraction means using simple things to represent complexity. We all know how to turn the TV on, but we don’t need to know how it works in order to enjoy it. In Java, abstraction means simple things like objects, classes, and variables represent more complex underlying code and data. This is important because it lets avoid repeating the same work multiple times.</a:t>
            </a:r>
          </a:p>
        </p:txBody>
      </p:sp>
      <p:sp>
        <p:nvSpPr>
          <p:cNvPr id="39" name="Rectangle: Rounded Corners 38">
            <a:extLst>
              <a:ext uri="{FF2B5EF4-FFF2-40B4-BE49-F238E27FC236}">
                <a16:creationId xmlns:a16="http://schemas.microsoft.com/office/drawing/2014/main" id="{C72420C3-CE59-4450-A9CF-31987303E1C7}"/>
              </a:ext>
            </a:extLst>
          </p:cNvPr>
          <p:cNvSpPr/>
          <p:nvPr/>
        </p:nvSpPr>
        <p:spPr>
          <a:xfrm>
            <a:off x="6871771" y="4090282"/>
            <a:ext cx="1800000" cy="1800000"/>
          </a:xfrm>
          <a:prstGeom prst="roundRect">
            <a:avLst>
              <a:gd name="adj" fmla="val 12781"/>
            </a:avLst>
          </a:prstGeom>
          <a:blipFill>
            <a:blip r:embed="rId5"/>
            <a:stretch>
              <a:fillRect/>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7" name="Rectangle: Rounded Corners 46">
            <a:extLst>
              <a:ext uri="{FF2B5EF4-FFF2-40B4-BE49-F238E27FC236}">
                <a16:creationId xmlns:a16="http://schemas.microsoft.com/office/drawing/2014/main" id="{C75C07D0-3F38-4E34-BB4B-6B88892FCE7F}"/>
              </a:ext>
            </a:extLst>
          </p:cNvPr>
          <p:cNvSpPr/>
          <p:nvPr/>
        </p:nvSpPr>
        <p:spPr>
          <a:xfrm>
            <a:off x="10675959" y="2147295"/>
            <a:ext cx="147878" cy="720000"/>
          </a:xfrm>
          <a:prstGeom prst="roundRect">
            <a:avLst>
              <a:gd name="adj" fmla="val 50000"/>
            </a:avLst>
          </a:prstGeom>
          <a:gradFill flip="none" rotWithShape="1">
            <a:gsLst>
              <a:gs pos="24000">
                <a:srgbClr val="6600FF"/>
              </a:gs>
              <a:gs pos="0">
                <a:srgbClr val="0000FF"/>
              </a:gs>
              <a:gs pos="100000">
                <a:srgbClr val="9900FF"/>
              </a:gs>
            </a:gsLst>
            <a:path path="circle">
              <a:fillToRect r="100000" b="100000"/>
            </a:path>
            <a:tileRect l="-100000" t="-100000"/>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5" name="TextBox 54">
            <a:extLst>
              <a:ext uri="{FF2B5EF4-FFF2-40B4-BE49-F238E27FC236}">
                <a16:creationId xmlns:a16="http://schemas.microsoft.com/office/drawing/2014/main" id="{DDB4CF83-8462-4B7F-9F30-53A071C10DBB}"/>
              </a:ext>
            </a:extLst>
          </p:cNvPr>
          <p:cNvSpPr txBox="1"/>
          <p:nvPr/>
        </p:nvSpPr>
        <p:spPr>
          <a:xfrm>
            <a:off x="9423401" y="7451196"/>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02</a:t>
            </a:r>
          </a:p>
        </p:txBody>
      </p:sp>
      <p:sp>
        <p:nvSpPr>
          <p:cNvPr id="56" name="Rectangle 55">
            <a:extLst>
              <a:ext uri="{FF2B5EF4-FFF2-40B4-BE49-F238E27FC236}">
                <a16:creationId xmlns:a16="http://schemas.microsoft.com/office/drawing/2014/main" id="{DEC42350-121E-44FB-92AE-12BDFC4EF2C8}"/>
              </a:ext>
            </a:extLst>
          </p:cNvPr>
          <p:cNvSpPr/>
          <p:nvPr/>
        </p:nvSpPr>
        <p:spPr>
          <a:xfrm>
            <a:off x="6761604" y="9430078"/>
            <a:ext cx="2616422" cy="369332"/>
          </a:xfrm>
          <a:prstGeom prst="rect">
            <a:avLst/>
          </a:prstGeom>
        </p:spPr>
        <p:txBody>
          <a:bodyPr wrap="none">
            <a:spAutoFit/>
          </a:bodyPr>
          <a:lstStyle/>
          <a:p>
            <a:r>
              <a:rPr lang="en-IN" spc="300" dirty="0">
                <a:solidFill>
                  <a:srgbClr val="6600CC"/>
                </a:solidFill>
                <a:latin typeface="Raleway Medium" panose="020B0603030101060003" pitchFamily="34" charset="0"/>
              </a:rPr>
              <a:t>ENCAPSULATION</a:t>
            </a:r>
          </a:p>
        </p:txBody>
      </p:sp>
      <p:sp>
        <p:nvSpPr>
          <p:cNvPr id="57" name="Rectangle 56">
            <a:extLst>
              <a:ext uri="{FF2B5EF4-FFF2-40B4-BE49-F238E27FC236}">
                <a16:creationId xmlns:a16="http://schemas.microsoft.com/office/drawing/2014/main" id="{C533DD6D-FCB8-4C1A-AA34-0EC0FB082C6F}"/>
              </a:ext>
            </a:extLst>
          </p:cNvPr>
          <p:cNvSpPr/>
          <p:nvPr/>
        </p:nvSpPr>
        <p:spPr>
          <a:xfrm>
            <a:off x="6776841" y="10860951"/>
            <a:ext cx="3178487" cy="1446550"/>
          </a:xfrm>
          <a:prstGeom prst="rect">
            <a:avLst/>
          </a:prstGeom>
        </p:spPr>
        <p:txBody>
          <a:bodyPr wrap="square">
            <a:spAutoFit/>
          </a:bodyPr>
          <a:lstStyle/>
          <a:p>
            <a:pPr algn="just"/>
            <a:r>
              <a:rPr lang="en-US" sz="1100" dirty="0">
                <a:latin typeface="Raleway Light" panose="020B0403030101060003" pitchFamily="34" charset="0"/>
              </a:rPr>
              <a:t>This is the practice of keeping fields within a class private, then providing access to them via public methods. It’s a protective barrier that keeps the data and code safe within the class itself. This way, we can re-use objects like code components or variables without allowing open access to the data system-wide.</a:t>
            </a:r>
            <a:endParaRPr lang="en-IN" sz="1100" dirty="0">
              <a:latin typeface="Raleway Light" panose="020B0403030101060003" pitchFamily="34" charset="0"/>
            </a:endParaRPr>
          </a:p>
        </p:txBody>
      </p:sp>
      <p:sp>
        <p:nvSpPr>
          <p:cNvPr id="58" name="Rectangle: Rounded Corners 57">
            <a:extLst>
              <a:ext uri="{FF2B5EF4-FFF2-40B4-BE49-F238E27FC236}">
                <a16:creationId xmlns:a16="http://schemas.microsoft.com/office/drawing/2014/main" id="{CA9D6A6A-1E47-47F0-B5A0-17AE5A0723BA}"/>
              </a:ext>
            </a:extLst>
          </p:cNvPr>
          <p:cNvSpPr/>
          <p:nvPr/>
        </p:nvSpPr>
        <p:spPr>
          <a:xfrm>
            <a:off x="6871771" y="13255537"/>
            <a:ext cx="1800000" cy="1800000"/>
          </a:xfrm>
          <a:prstGeom prst="roundRect">
            <a:avLst>
              <a:gd name="adj" fmla="val 12781"/>
            </a:avLst>
          </a:prstGeom>
          <a:blipFill>
            <a:blip r:embed="rId6"/>
            <a:stretch>
              <a:fillRect/>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pic>
        <p:nvPicPr>
          <p:cNvPr id="59" name="Graphic 58" descr="Braille">
            <a:extLst>
              <a:ext uri="{FF2B5EF4-FFF2-40B4-BE49-F238E27FC236}">
                <a16:creationId xmlns:a16="http://schemas.microsoft.com/office/drawing/2014/main" id="{39CE68C8-E08C-437F-8FB3-BF72103787DC}"/>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10074301" y="14165917"/>
            <a:ext cx="936000" cy="936000"/>
          </a:xfrm>
          <a:prstGeom prst="rect">
            <a:avLst/>
          </a:prstGeom>
        </p:spPr>
      </p:pic>
      <p:sp>
        <p:nvSpPr>
          <p:cNvPr id="60" name="Rectangle: Rounded Corners 59">
            <a:extLst>
              <a:ext uri="{FF2B5EF4-FFF2-40B4-BE49-F238E27FC236}">
                <a16:creationId xmlns:a16="http://schemas.microsoft.com/office/drawing/2014/main" id="{E58718EE-C078-403B-B3BA-2BDDC75DE729}"/>
              </a:ext>
            </a:extLst>
          </p:cNvPr>
          <p:cNvSpPr/>
          <p:nvPr/>
        </p:nvSpPr>
        <p:spPr>
          <a:xfrm>
            <a:off x="3055863" y="7234403"/>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1" name="TextBox 60">
            <a:extLst>
              <a:ext uri="{FF2B5EF4-FFF2-40B4-BE49-F238E27FC236}">
                <a16:creationId xmlns:a16="http://schemas.microsoft.com/office/drawing/2014/main" id="{85502442-565D-47B9-9C64-EB11BFB5E91E}"/>
              </a:ext>
            </a:extLst>
          </p:cNvPr>
          <p:cNvSpPr txBox="1"/>
          <p:nvPr/>
        </p:nvSpPr>
        <p:spPr>
          <a:xfrm>
            <a:off x="4582885" y="7392767"/>
            <a:ext cx="864815"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02</a:t>
            </a:r>
          </a:p>
        </p:txBody>
      </p:sp>
      <p:sp>
        <p:nvSpPr>
          <p:cNvPr id="62" name="Rectangle 61">
            <a:extLst>
              <a:ext uri="{FF2B5EF4-FFF2-40B4-BE49-F238E27FC236}">
                <a16:creationId xmlns:a16="http://schemas.microsoft.com/office/drawing/2014/main" id="{D19D0452-D03A-4203-9EAB-82783F14094F}"/>
              </a:ext>
            </a:extLst>
          </p:cNvPr>
          <p:cNvSpPr/>
          <p:nvPr/>
        </p:nvSpPr>
        <p:spPr>
          <a:xfrm>
            <a:off x="3272364" y="10139863"/>
            <a:ext cx="2223686" cy="461665"/>
          </a:xfrm>
          <a:prstGeom prst="rect">
            <a:avLst/>
          </a:prstGeom>
        </p:spPr>
        <p:txBody>
          <a:bodyPr wrap="none">
            <a:spAutoFit/>
          </a:bodyPr>
          <a:lstStyle/>
          <a:p>
            <a:r>
              <a:rPr lang="en-IN" sz="2400" dirty="0">
                <a:solidFill>
                  <a:srgbClr val="6600CC"/>
                </a:solidFill>
                <a:latin typeface="Raleway Medium" panose="020B0603030101060003" pitchFamily="34" charset="0"/>
              </a:rPr>
              <a:t>Encapsulation</a:t>
            </a:r>
          </a:p>
        </p:txBody>
      </p:sp>
      <p:pic>
        <p:nvPicPr>
          <p:cNvPr id="63" name="Graphic 62" descr="Braille">
            <a:extLst>
              <a:ext uri="{FF2B5EF4-FFF2-40B4-BE49-F238E27FC236}">
                <a16:creationId xmlns:a16="http://schemas.microsoft.com/office/drawing/2014/main" id="{C2E0CC2F-8FC1-42FD-9D5B-ED82C9EA765C}"/>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4854121" y="10601528"/>
            <a:ext cx="720000" cy="720000"/>
          </a:xfrm>
          <a:prstGeom prst="rect">
            <a:avLst/>
          </a:prstGeom>
        </p:spPr>
      </p:pic>
      <p:sp>
        <p:nvSpPr>
          <p:cNvPr id="30" name="TextBox 29">
            <a:extLst>
              <a:ext uri="{FF2B5EF4-FFF2-40B4-BE49-F238E27FC236}">
                <a16:creationId xmlns:a16="http://schemas.microsoft.com/office/drawing/2014/main" id="{6F03AF1F-6A7A-DD84-EBBC-58BFE9CD339C}"/>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10</a:t>
            </a:r>
          </a:p>
        </p:txBody>
      </p:sp>
      <p:sp>
        <p:nvSpPr>
          <p:cNvPr id="31" name="TextBox 30">
            <a:extLst>
              <a:ext uri="{FF2B5EF4-FFF2-40B4-BE49-F238E27FC236}">
                <a16:creationId xmlns:a16="http://schemas.microsoft.com/office/drawing/2014/main" id="{70066E3D-173A-345F-8255-40ADEFF28C8A}"/>
              </a:ext>
            </a:extLst>
          </p:cNvPr>
          <p:cNvSpPr txBox="1"/>
          <p:nvPr/>
        </p:nvSpPr>
        <p:spPr>
          <a:xfrm>
            <a:off x="691607" y="524131"/>
            <a:ext cx="1200329" cy="5809735"/>
          </a:xfrm>
          <a:prstGeom prst="rect">
            <a:avLst/>
          </a:prstGeom>
          <a:noFill/>
        </p:spPr>
        <p:txBody>
          <a:bodyPr vert="vert270"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6600" b="1" i="0" u="none" strike="noStrike" kern="1200" cap="none" spc="600" normalizeH="0" baseline="0" noProof="0" dirty="0">
                <a:ln>
                  <a:noFill/>
                </a:ln>
                <a:solidFill>
                  <a:prstClr val="white">
                    <a:alpha val="52000"/>
                  </a:prstClr>
                </a:solidFill>
                <a:effectLst/>
                <a:uLnTx/>
                <a:uFillTx/>
                <a:latin typeface="Raleway Black" panose="020B0A03030101060003" pitchFamily="34" charset="0"/>
                <a:ea typeface="+mn-ea"/>
                <a:cs typeface="+mn-cs"/>
              </a:rPr>
              <a:t>OUR TEAM</a:t>
            </a:r>
          </a:p>
        </p:txBody>
      </p:sp>
    </p:spTree>
    <p:extLst>
      <p:ext uri="{BB962C8B-B14F-4D97-AF65-F5344CB8AC3E}">
        <p14:creationId xmlns:p14="http://schemas.microsoft.com/office/powerpoint/2010/main" val="3699674422"/>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bg>
      <p:bgPr>
        <a:gradFill flip="none" rotWithShape="1">
          <a:gsLst>
            <a:gs pos="35000">
              <a:srgbClr val="000066"/>
            </a:gs>
            <a:gs pos="1000">
              <a:srgbClr val="0000FF"/>
            </a:gs>
            <a:gs pos="100000">
              <a:srgbClr val="9900FF"/>
            </a:gs>
          </a:gsLst>
          <a:path path="circle">
            <a:fillToRect t="100000" r="100000"/>
          </a:path>
          <a:tileRect l="-100000" b="-100000"/>
        </a:gradFill>
        <a:effectLst/>
      </p:bgPr>
    </p:bg>
    <p:spTree>
      <p:nvGrpSpPr>
        <p:cNvPr id="1" name=""/>
        <p:cNvGrpSpPr/>
        <p:nvPr/>
      </p:nvGrpSpPr>
      <p:grpSpPr>
        <a:xfrm>
          <a:off x="0" y="0"/>
          <a:ext cx="0" cy="0"/>
          <a:chOff x="0" y="0"/>
          <a:chExt cx="0" cy="0"/>
        </a:xfrm>
      </p:grpSpPr>
      <p:sp>
        <p:nvSpPr>
          <p:cNvPr id="2" name="Rectangle: Rounded Corners 1">
            <a:extLst>
              <a:ext uri="{FF2B5EF4-FFF2-40B4-BE49-F238E27FC236}">
                <a16:creationId xmlns:a16="http://schemas.microsoft.com/office/drawing/2014/main" id="{D0E1159D-A197-47A3-9D45-1714EF411E21}"/>
              </a:ext>
            </a:extLst>
          </p:cNvPr>
          <p:cNvSpPr/>
          <p:nvPr/>
        </p:nvSpPr>
        <p:spPr>
          <a:xfrm>
            <a:off x="2906486" y="631371"/>
            <a:ext cx="2873828" cy="5595257"/>
          </a:xfrm>
          <a:prstGeom prst="roundRect">
            <a:avLst>
              <a:gd name="adj" fmla="val 10228"/>
            </a:avLst>
          </a:prstGeom>
          <a:gradFill flip="none" rotWithShape="1">
            <a:gsLst>
              <a:gs pos="51000">
                <a:srgbClr val="6600FF"/>
              </a:gs>
              <a:gs pos="0">
                <a:srgbClr val="0000FF"/>
              </a:gs>
              <a:gs pos="100000">
                <a:srgbClr val="9900FF"/>
              </a:gs>
            </a:gsLst>
            <a:path path="circle">
              <a:fillToRect r="100000" b="100000"/>
            </a:path>
            <a:tileRect l="-100000" t="-100000"/>
          </a:gra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4" name="Rectangle: Rounded Corners 3">
            <a:extLst>
              <a:ext uri="{FF2B5EF4-FFF2-40B4-BE49-F238E27FC236}">
                <a16:creationId xmlns:a16="http://schemas.microsoft.com/office/drawing/2014/main" id="{C6A172F9-DF24-4BDB-87D0-5CFCEFD2C0A6}"/>
              </a:ext>
            </a:extLst>
          </p:cNvPr>
          <p:cNvSpPr/>
          <p:nvPr/>
        </p:nvSpPr>
        <p:spPr>
          <a:xfrm>
            <a:off x="3478586" y="2024743"/>
            <a:ext cx="1729628" cy="2808512"/>
          </a:xfrm>
          <a:prstGeom prst="roundRect">
            <a:avLst>
              <a:gd name="adj" fmla="val 17769"/>
            </a:avLst>
          </a:prstGeom>
          <a:solidFill>
            <a:schemeClr val="bg1">
              <a:alpha val="44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3" name="Rectangle: Rounded Corners 2">
            <a:extLst>
              <a:ext uri="{FF2B5EF4-FFF2-40B4-BE49-F238E27FC236}">
                <a16:creationId xmlns:a16="http://schemas.microsoft.com/office/drawing/2014/main" id="{202835E3-1D45-4A45-A133-0390DC1490AC}"/>
              </a:ext>
            </a:extLst>
          </p:cNvPr>
          <p:cNvSpPr/>
          <p:nvPr/>
        </p:nvSpPr>
        <p:spPr>
          <a:xfrm>
            <a:off x="3239100" y="2189950"/>
            <a:ext cx="2208600" cy="2478098"/>
          </a:xfrm>
          <a:prstGeom prst="roundRect">
            <a:avLst>
              <a:gd name="adj" fmla="val 12355"/>
            </a:avLst>
          </a:prstGeom>
          <a:solidFill>
            <a:schemeClr val="bg1">
              <a:alpha val="65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 name="Rectangle: Rounded Corners 4">
            <a:extLst>
              <a:ext uri="{FF2B5EF4-FFF2-40B4-BE49-F238E27FC236}">
                <a16:creationId xmlns:a16="http://schemas.microsoft.com/office/drawing/2014/main" id="{6DE76AB4-E416-4FA8-9A4A-EAD1BE67A357}"/>
              </a:ext>
            </a:extLst>
          </p:cNvPr>
          <p:cNvSpPr/>
          <p:nvPr/>
        </p:nvSpPr>
        <p:spPr>
          <a:xfrm>
            <a:off x="3055863" y="2343429"/>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 name="Freeform: Shape 8">
            <a:hlinkClick r:id="rId2" action="ppaction://hlinksldjump"/>
            <a:extLst>
              <a:ext uri="{FF2B5EF4-FFF2-40B4-BE49-F238E27FC236}">
                <a16:creationId xmlns:a16="http://schemas.microsoft.com/office/drawing/2014/main" id="{60BD307A-17AB-4323-8F7D-C15BFC8A8694}"/>
              </a:ext>
            </a:extLst>
          </p:cNvPr>
          <p:cNvSpPr/>
          <p:nvPr/>
        </p:nvSpPr>
        <p:spPr>
          <a:xfrm>
            <a:off x="2912530" y="5628486"/>
            <a:ext cx="2861740" cy="598142"/>
          </a:xfrm>
          <a:custGeom>
            <a:avLst/>
            <a:gdLst>
              <a:gd name="connsiteX0" fmla="*/ 281847 w 2861740"/>
              <a:gd name="connsiteY0" fmla="*/ 0 h 598142"/>
              <a:gd name="connsiteX1" fmla="*/ 2567805 w 2861740"/>
              <a:gd name="connsiteY1" fmla="*/ 0 h 598142"/>
              <a:gd name="connsiteX2" fmla="*/ 2861740 w 2861740"/>
              <a:gd name="connsiteY2" fmla="*/ 293935 h 598142"/>
              <a:gd name="connsiteX3" fmla="*/ 2861740 w 2861740"/>
              <a:gd name="connsiteY3" fmla="*/ 383149 h 598142"/>
              <a:gd name="connsiteX4" fmla="*/ 2850729 w 2861740"/>
              <a:gd name="connsiteY4" fmla="*/ 418620 h 598142"/>
              <a:gd name="connsiteX5" fmla="*/ 2579893 w 2861740"/>
              <a:gd name="connsiteY5" fmla="*/ 598142 h 598142"/>
              <a:gd name="connsiteX6" fmla="*/ 293935 w 2861740"/>
              <a:gd name="connsiteY6" fmla="*/ 598142 h 598142"/>
              <a:gd name="connsiteX7" fmla="*/ 0 w 2861740"/>
              <a:gd name="connsiteY7" fmla="*/ 304207 h 598142"/>
              <a:gd name="connsiteX8" fmla="*/ 0 w 2861740"/>
              <a:gd name="connsiteY8" fmla="*/ 214994 h 598142"/>
              <a:gd name="connsiteX9" fmla="*/ 11011 w 2861740"/>
              <a:gd name="connsiteY9" fmla="*/ 179523 h 598142"/>
              <a:gd name="connsiteX10" fmla="*/ 281847 w 2861740"/>
              <a:gd name="connsiteY10" fmla="*/ 0 h 5981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861740" h="598142">
                <a:moveTo>
                  <a:pt x="281847" y="0"/>
                </a:moveTo>
                <a:lnTo>
                  <a:pt x="2567805" y="0"/>
                </a:lnTo>
                <a:cubicBezTo>
                  <a:pt x="2730141" y="0"/>
                  <a:pt x="2861740" y="131599"/>
                  <a:pt x="2861740" y="293935"/>
                </a:cubicBezTo>
                <a:lnTo>
                  <a:pt x="2861740" y="383149"/>
                </a:lnTo>
                <a:lnTo>
                  <a:pt x="2850729" y="418620"/>
                </a:lnTo>
                <a:cubicBezTo>
                  <a:pt x="2806108" y="524118"/>
                  <a:pt x="2701645" y="598142"/>
                  <a:pt x="2579893" y="598142"/>
                </a:cubicBezTo>
                <a:lnTo>
                  <a:pt x="293935" y="598142"/>
                </a:lnTo>
                <a:cubicBezTo>
                  <a:pt x="131599" y="598142"/>
                  <a:pt x="0" y="466543"/>
                  <a:pt x="0" y="304207"/>
                </a:cubicBezTo>
                <a:lnTo>
                  <a:pt x="0" y="214994"/>
                </a:lnTo>
                <a:lnTo>
                  <a:pt x="11011" y="179523"/>
                </a:lnTo>
                <a:cubicBezTo>
                  <a:pt x="55633" y="74025"/>
                  <a:pt x="160095" y="0"/>
                  <a:pt x="281847" y="0"/>
                </a:cubicBezTo>
                <a:close/>
              </a:path>
            </a:pathLst>
          </a:custGeom>
          <a:gradFill flip="none" rotWithShape="1">
            <a:gsLst>
              <a:gs pos="0">
                <a:srgbClr val="0000FF"/>
              </a:gs>
              <a:gs pos="100000">
                <a:srgbClr val="6600CC"/>
              </a:gs>
            </a:gsLst>
            <a:lin ang="10800000" scaled="1"/>
            <a:tileRect/>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r>
              <a:rPr lang="en-IN" sz="1400" spc="600" dirty="0">
                <a:latin typeface="Raleway Medium" panose="020B0603030101060003" pitchFamily="34" charset="0"/>
              </a:rPr>
              <a:t>NEXT</a:t>
            </a:r>
          </a:p>
        </p:txBody>
      </p:sp>
      <p:sp>
        <p:nvSpPr>
          <p:cNvPr id="11" name="TextBox 10">
            <a:extLst>
              <a:ext uri="{FF2B5EF4-FFF2-40B4-BE49-F238E27FC236}">
                <a16:creationId xmlns:a16="http://schemas.microsoft.com/office/drawing/2014/main" id="{54507D61-3DEA-4425-95A6-E5D9227FD0A2}"/>
              </a:ext>
            </a:extLst>
          </p:cNvPr>
          <p:cNvSpPr txBox="1"/>
          <p:nvPr/>
        </p:nvSpPr>
        <p:spPr>
          <a:xfrm>
            <a:off x="3055863" y="914400"/>
            <a:ext cx="1109737" cy="369332"/>
          </a:xfrm>
          <a:prstGeom prst="rect">
            <a:avLst/>
          </a:prstGeom>
          <a:noFill/>
        </p:spPr>
        <p:txBody>
          <a:bodyPr wrap="square" rtlCol="0">
            <a:spAutoFit/>
          </a:bodyPr>
          <a:lstStyle/>
          <a:p>
            <a:r>
              <a:rPr lang="en-IN" b="1" spc="300" dirty="0">
                <a:solidFill>
                  <a:schemeClr val="bg1"/>
                </a:solidFill>
                <a:latin typeface="Raleway" panose="020B0503030101060003" pitchFamily="34" charset="0"/>
              </a:rPr>
              <a:t>OOPS</a:t>
            </a:r>
          </a:p>
        </p:txBody>
      </p:sp>
      <p:sp>
        <p:nvSpPr>
          <p:cNvPr id="12" name="TextBox 11">
            <a:extLst>
              <a:ext uri="{FF2B5EF4-FFF2-40B4-BE49-F238E27FC236}">
                <a16:creationId xmlns:a16="http://schemas.microsoft.com/office/drawing/2014/main" id="{F8B5C8DA-1DE0-4ABE-AAB0-62359992727A}"/>
              </a:ext>
            </a:extLst>
          </p:cNvPr>
          <p:cNvSpPr txBox="1"/>
          <p:nvPr/>
        </p:nvSpPr>
        <p:spPr>
          <a:xfrm>
            <a:off x="3055863" y="1190416"/>
            <a:ext cx="1109737" cy="307777"/>
          </a:xfrm>
          <a:prstGeom prst="rect">
            <a:avLst/>
          </a:prstGeom>
          <a:noFill/>
        </p:spPr>
        <p:txBody>
          <a:bodyPr wrap="square" rtlCol="0">
            <a:spAutoFit/>
          </a:bodyPr>
          <a:lstStyle/>
          <a:p>
            <a:r>
              <a:rPr lang="en-IN" sz="1400">
                <a:solidFill>
                  <a:schemeClr val="bg1"/>
                </a:solidFill>
                <a:latin typeface="Raleway" panose="020B0503030101060003" pitchFamily="34" charset="0"/>
              </a:rPr>
              <a:t>Concept</a:t>
            </a:r>
            <a:endParaRPr lang="en-IN" sz="1400" dirty="0">
              <a:solidFill>
                <a:schemeClr val="bg1"/>
              </a:solidFill>
              <a:latin typeface="Raleway" panose="020B0503030101060003" pitchFamily="34" charset="0"/>
            </a:endParaRPr>
          </a:p>
        </p:txBody>
      </p:sp>
      <p:sp>
        <p:nvSpPr>
          <p:cNvPr id="14" name="TextBox 13">
            <a:extLst>
              <a:ext uri="{FF2B5EF4-FFF2-40B4-BE49-F238E27FC236}">
                <a16:creationId xmlns:a16="http://schemas.microsoft.com/office/drawing/2014/main" id="{7A72A576-6EF7-4BAA-8EEB-0A183F96AFC6}"/>
              </a:ext>
            </a:extLst>
          </p:cNvPr>
          <p:cNvSpPr txBox="1"/>
          <p:nvPr/>
        </p:nvSpPr>
        <p:spPr>
          <a:xfrm>
            <a:off x="4582885" y="2501793"/>
            <a:ext cx="864815"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02</a:t>
            </a:r>
          </a:p>
        </p:txBody>
      </p:sp>
      <p:sp>
        <p:nvSpPr>
          <p:cNvPr id="15" name="Rectangle 14">
            <a:extLst>
              <a:ext uri="{FF2B5EF4-FFF2-40B4-BE49-F238E27FC236}">
                <a16:creationId xmlns:a16="http://schemas.microsoft.com/office/drawing/2014/main" id="{710E5275-25D5-4163-AFEC-A0DB6EF84A29}"/>
              </a:ext>
            </a:extLst>
          </p:cNvPr>
          <p:cNvSpPr/>
          <p:nvPr/>
        </p:nvSpPr>
        <p:spPr>
          <a:xfrm>
            <a:off x="3272364" y="3271234"/>
            <a:ext cx="2223686" cy="461665"/>
          </a:xfrm>
          <a:prstGeom prst="rect">
            <a:avLst/>
          </a:prstGeom>
        </p:spPr>
        <p:txBody>
          <a:bodyPr wrap="none">
            <a:spAutoFit/>
          </a:bodyPr>
          <a:lstStyle/>
          <a:p>
            <a:r>
              <a:rPr lang="en-IN" sz="2400" dirty="0">
                <a:solidFill>
                  <a:srgbClr val="6600CC"/>
                </a:solidFill>
                <a:latin typeface="Raleway Medium" panose="020B0603030101060003" pitchFamily="34" charset="0"/>
              </a:rPr>
              <a:t>Encapsulation</a:t>
            </a:r>
          </a:p>
        </p:txBody>
      </p:sp>
      <p:pic>
        <p:nvPicPr>
          <p:cNvPr id="29" name="Graphic 28" descr="Braille">
            <a:extLst>
              <a:ext uri="{FF2B5EF4-FFF2-40B4-BE49-F238E27FC236}">
                <a16:creationId xmlns:a16="http://schemas.microsoft.com/office/drawing/2014/main" id="{EC164957-3720-4673-953E-462C6602E61F}"/>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4854121" y="3732899"/>
            <a:ext cx="720000" cy="720000"/>
          </a:xfrm>
          <a:prstGeom prst="rect">
            <a:avLst/>
          </a:prstGeom>
        </p:spPr>
      </p:pic>
      <p:cxnSp>
        <p:nvCxnSpPr>
          <p:cNvPr id="35" name="Straight Connector 34">
            <a:extLst>
              <a:ext uri="{FF2B5EF4-FFF2-40B4-BE49-F238E27FC236}">
                <a16:creationId xmlns:a16="http://schemas.microsoft.com/office/drawing/2014/main" id="{911E6D05-7AF5-4CB4-BFA2-020FCF216FDD}"/>
              </a:ext>
            </a:extLst>
          </p:cNvPr>
          <p:cNvCxnSpPr/>
          <p:nvPr/>
        </p:nvCxnSpPr>
        <p:spPr>
          <a:xfrm>
            <a:off x="4165600" y="1190416"/>
            <a:ext cx="1282100" cy="0"/>
          </a:xfrm>
          <a:prstGeom prst="line">
            <a:avLst/>
          </a:prstGeom>
          <a:ln>
            <a:solidFill>
              <a:schemeClr val="bg1">
                <a:alpha val="92000"/>
              </a:schemeClr>
            </a:solidFill>
            <a:tailEnd type="triangle" w="lg" len="lg"/>
          </a:ln>
        </p:spPr>
        <p:style>
          <a:lnRef idx="1">
            <a:schemeClr val="accent1"/>
          </a:lnRef>
          <a:fillRef idx="0">
            <a:schemeClr val="accent1"/>
          </a:fillRef>
          <a:effectRef idx="0">
            <a:schemeClr val="accent1"/>
          </a:effectRef>
          <a:fontRef idx="minor">
            <a:schemeClr val="tx1"/>
          </a:fontRef>
        </p:style>
      </p:cxnSp>
      <p:sp>
        <p:nvSpPr>
          <p:cNvPr id="36" name="Rectangle: Rounded Corners 35">
            <a:extLst>
              <a:ext uri="{FF2B5EF4-FFF2-40B4-BE49-F238E27FC236}">
                <a16:creationId xmlns:a16="http://schemas.microsoft.com/office/drawing/2014/main" id="{4BC03350-7774-4D81-9FE6-1F1736C9498D}"/>
              </a:ext>
            </a:extLst>
          </p:cNvPr>
          <p:cNvSpPr/>
          <p:nvPr/>
        </p:nvSpPr>
        <p:spPr>
          <a:xfrm>
            <a:off x="6399564" y="631369"/>
            <a:ext cx="4827236" cy="5595257"/>
          </a:xfrm>
          <a:prstGeom prst="roundRect">
            <a:avLst>
              <a:gd name="adj" fmla="val 10228"/>
            </a:avLst>
          </a:prstGeom>
          <a:solidFill>
            <a:schemeClr val="bg1"/>
          </a:soli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37" name="TextBox 36">
            <a:extLst>
              <a:ext uri="{FF2B5EF4-FFF2-40B4-BE49-F238E27FC236}">
                <a16:creationId xmlns:a16="http://schemas.microsoft.com/office/drawing/2014/main" id="{2F5FC4B0-7710-465F-B268-35C13A517D17}"/>
              </a:ext>
            </a:extLst>
          </p:cNvPr>
          <p:cNvSpPr txBox="1"/>
          <p:nvPr/>
        </p:nvSpPr>
        <p:spPr>
          <a:xfrm>
            <a:off x="9423401" y="752686"/>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02</a:t>
            </a:r>
          </a:p>
        </p:txBody>
      </p:sp>
      <p:sp>
        <p:nvSpPr>
          <p:cNvPr id="40" name="Rectangle 39">
            <a:extLst>
              <a:ext uri="{FF2B5EF4-FFF2-40B4-BE49-F238E27FC236}">
                <a16:creationId xmlns:a16="http://schemas.microsoft.com/office/drawing/2014/main" id="{1A232E87-78A7-4208-B2E0-96219E3D12F1}"/>
              </a:ext>
            </a:extLst>
          </p:cNvPr>
          <p:cNvSpPr/>
          <p:nvPr/>
        </p:nvSpPr>
        <p:spPr>
          <a:xfrm>
            <a:off x="6761604" y="1498193"/>
            <a:ext cx="2616422" cy="369332"/>
          </a:xfrm>
          <a:prstGeom prst="rect">
            <a:avLst/>
          </a:prstGeom>
        </p:spPr>
        <p:txBody>
          <a:bodyPr wrap="none">
            <a:spAutoFit/>
          </a:bodyPr>
          <a:lstStyle/>
          <a:p>
            <a:r>
              <a:rPr lang="en-IN" spc="300" dirty="0">
                <a:solidFill>
                  <a:srgbClr val="6600CC"/>
                </a:solidFill>
                <a:latin typeface="Raleway Medium" panose="020B0603030101060003" pitchFamily="34" charset="0"/>
              </a:rPr>
              <a:t>ENCAPSULATION</a:t>
            </a:r>
          </a:p>
        </p:txBody>
      </p:sp>
      <p:sp>
        <p:nvSpPr>
          <p:cNvPr id="41" name="Rectangle 40">
            <a:extLst>
              <a:ext uri="{FF2B5EF4-FFF2-40B4-BE49-F238E27FC236}">
                <a16:creationId xmlns:a16="http://schemas.microsoft.com/office/drawing/2014/main" id="{D89ECDA8-CE50-4632-BBAB-78EFD9E6686C}"/>
              </a:ext>
            </a:extLst>
          </p:cNvPr>
          <p:cNvSpPr/>
          <p:nvPr/>
        </p:nvSpPr>
        <p:spPr>
          <a:xfrm>
            <a:off x="6776841" y="2269851"/>
            <a:ext cx="3178487" cy="1446550"/>
          </a:xfrm>
          <a:prstGeom prst="rect">
            <a:avLst/>
          </a:prstGeom>
        </p:spPr>
        <p:txBody>
          <a:bodyPr wrap="square">
            <a:spAutoFit/>
          </a:bodyPr>
          <a:lstStyle/>
          <a:p>
            <a:pPr algn="just"/>
            <a:r>
              <a:rPr lang="en-US" sz="1100" dirty="0">
                <a:latin typeface="Raleway Light" panose="020B0403030101060003" pitchFamily="34" charset="0"/>
              </a:rPr>
              <a:t>This is the practice of keeping fields within a class private, then providing access to them via public methods. It’s a protective barrier that keeps the data and code safe within the class itself. This way, we can re-use objects like code components or variables without allowing open access to the data system-wide.</a:t>
            </a:r>
            <a:endParaRPr lang="en-IN" sz="1100" dirty="0">
              <a:latin typeface="Raleway Light" panose="020B0403030101060003" pitchFamily="34" charset="0"/>
            </a:endParaRPr>
          </a:p>
        </p:txBody>
      </p:sp>
      <p:sp>
        <p:nvSpPr>
          <p:cNvPr id="39" name="Rectangle: Rounded Corners 38">
            <a:extLst>
              <a:ext uri="{FF2B5EF4-FFF2-40B4-BE49-F238E27FC236}">
                <a16:creationId xmlns:a16="http://schemas.microsoft.com/office/drawing/2014/main" id="{C72420C3-CE59-4450-A9CF-31987303E1C7}"/>
              </a:ext>
            </a:extLst>
          </p:cNvPr>
          <p:cNvSpPr/>
          <p:nvPr/>
        </p:nvSpPr>
        <p:spPr>
          <a:xfrm>
            <a:off x="6871771" y="4090282"/>
            <a:ext cx="1800000" cy="1800000"/>
          </a:xfrm>
          <a:prstGeom prst="roundRect">
            <a:avLst>
              <a:gd name="adj" fmla="val 12781"/>
            </a:avLst>
          </a:prstGeom>
          <a:blipFill>
            <a:blip r:embed="rId5"/>
            <a:stretch>
              <a:fillRect/>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7" name="Rectangle: Rounded Corners 46">
            <a:extLst>
              <a:ext uri="{FF2B5EF4-FFF2-40B4-BE49-F238E27FC236}">
                <a16:creationId xmlns:a16="http://schemas.microsoft.com/office/drawing/2014/main" id="{C75C07D0-3F38-4E34-BB4B-6B88892FCE7F}"/>
              </a:ext>
            </a:extLst>
          </p:cNvPr>
          <p:cNvSpPr/>
          <p:nvPr/>
        </p:nvSpPr>
        <p:spPr>
          <a:xfrm>
            <a:off x="10675959" y="2147295"/>
            <a:ext cx="147878" cy="1080000"/>
          </a:xfrm>
          <a:prstGeom prst="roundRect">
            <a:avLst>
              <a:gd name="adj" fmla="val 50000"/>
            </a:avLst>
          </a:prstGeom>
          <a:gradFill flip="none" rotWithShape="1">
            <a:gsLst>
              <a:gs pos="51000">
                <a:srgbClr val="6600FF"/>
              </a:gs>
              <a:gs pos="0">
                <a:srgbClr val="0000FF"/>
              </a:gs>
              <a:gs pos="100000">
                <a:srgbClr val="9900FF"/>
              </a:gs>
            </a:gsLst>
            <a:path path="circle">
              <a:fillToRect r="100000" b="100000"/>
            </a:path>
            <a:tileRect l="-100000" t="-100000"/>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pic>
        <p:nvPicPr>
          <p:cNvPr id="25" name="Graphic 24" descr="Braille">
            <a:extLst>
              <a:ext uri="{FF2B5EF4-FFF2-40B4-BE49-F238E27FC236}">
                <a16:creationId xmlns:a16="http://schemas.microsoft.com/office/drawing/2014/main" id="{5B4C95D8-F7AD-45C2-9C96-85A64FFA6CC0}"/>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074301" y="5000662"/>
            <a:ext cx="936000" cy="936000"/>
          </a:xfrm>
          <a:prstGeom prst="rect">
            <a:avLst/>
          </a:prstGeom>
        </p:spPr>
      </p:pic>
      <p:sp>
        <p:nvSpPr>
          <p:cNvPr id="42" name="TextBox 41">
            <a:extLst>
              <a:ext uri="{FF2B5EF4-FFF2-40B4-BE49-F238E27FC236}">
                <a16:creationId xmlns:a16="http://schemas.microsoft.com/office/drawing/2014/main" id="{5A374112-6757-4884-BA36-B9233EE156FE}"/>
              </a:ext>
            </a:extLst>
          </p:cNvPr>
          <p:cNvSpPr txBox="1"/>
          <p:nvPr/>
        </p:nvSpPr>
        <p:spPr>
          <a:xfrm>
            <a:off x="15849005" y="905086"/>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01</a:t>
            </a:r>
          </a:p>
        </p:txBody>
      </p:sp>
      <p:pic>
        <p:nvPicPr>
          <p:cNvPr id="43" name="Graphic 42" descr="Anger Symbol">
            <a:extLst>
              <a:ext uri="{FF2B5EF4-FFF2-40B4-BE49-F238E27FC236}">
                <a16:creationId xmlns:a16="http://schemas.microsoft.com/office/drawing/2014/main" id="{A1169A6E-F520-4CE3-8E8D-E4EBFC2C927D}"/>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16499905" y="5143957"/>
            <a:ext cx="936000" cy="936000"/>
          </a:xfrm>
          <a:prstGeom prst="rect">
            <a:avLst/>
          </a:prstGeom>
        </p:spPr>
      </p:pic>
      <p:sp>
        <p:nvSpPr>
          <p:cNvPr id="44" name="Rectangle 43">
            <a:extLst>
              <a:ext uri="{FF2B5EF4-FFF2-40B4-BE49-F238E27FC236}">
                <a16:creationId xmlns:a16="http://schemas.microsoft.com/office/drawing/2014/main" id="{AFCF4B8C-C64A-41F5-B37B-9B399E7C31AF}"/>
              </a:ext>
            </a:extLst>
          </p:cNvPr>
          <p:cNvSpPr/>
          <p:nvPr/>
        </p:nvSpPr>
        <p:spPr>
          <a:xfrm>
            <a:off x="13187208" y="1650593"/>
            <a:ext cx="2217274" cy="369332"/>
          </a:xfrm>
          <a:prstGeom prst="rect">
            <a:avLst/>
          </a:prstGeom>
        </p:spPr>
        <p:txBody>
          <a:bodyPr wrap="none">
            <a:spAutoFit/>
          </a:bodyPr>
          <a:lstStyle/>
          <a:p>
            <a:r>
              <a:rPr lang="en-IN" spc="300" dirty="0">
                <a:solidFill>
                  <a:srgbClr val="6600CC"/>
                </a:solidFill>
                <a:latin typeface="Raleway Medium" panose="020B0603030101060003" pitchFamily="34" charset="0"/>
              </a:rPr>
              <a:t>ABSTRACTION</a:t>
            </a:r>
          </a:p>
        </p:txBody>
      </p:sp>
      <p:sp>
        <p:nvSpPr>
          <p:cNvPr id="45" name="Rectangle 44">
            <a:extLst>
              <a:ext uri="{FF2B5EF4-FFF2-40B4-BE49-F238E27FC236}">
                <a16:creationId xmlns:a16="http://schemas.microsoft.com/office/drawing/2014/main" id="{A825B131-97DE-48C8-BA96-74BE6CCFFF52}"/>
              </a:ext>
            </a:extLst>
          </p:cNvPr>
          <p:cNvSpPr/>
          <p:nvPr/>
        </p:nvSpPr>
        <p:spPr>
          <a:xfrm>
            <a:off x="13202445" y="2422251"/>
            <a:ext cx="3178487" cy="1446550"/>
          </a:xfrm>
          <a:prstGeom prst="rect">
            <a:avLst/>
          </a:prstGeom>
        </p:spPr>
        <p:txBody>
          <a:bodyPr wrap="square">
            <a:spAutoFit/>
          </a:bodyPr>
          <a:lstStyle/>
          <a:p>
            <a:pPr algn="just"/>
            <a:r>
              <a:rPr lang="en-IN" sz="1100" dirty="0">
                <a:latin typeface="Raleway Light" panose="020B0403030101060003" pitchFamily="34" charset="0"/>
              </a:rPr>
              <a:t>Abstraction means using simple things to represent complexity. We all know how to turn the TV on, but we don’t need to know how it works in order to enjoy it. In Java, abstraction means simple things like objects, classes, and variables represent more complex underlying code and data. This is important because it lets avoid repeating the same work multiple times.</a:t>
            </a:r>
          </a:p>
        </p:txBody>
      </p:sp>
      <p:sp>
        <p:nvSpPr>
          <p:cNvPr id="46" name="Rectangle: Rounded Corners 45">
            <a:extLst>
              <a:ext uri="{FF2B5EF4-FFF2-40B4-BE49-F238E27FC236}">
                <a16:creationId xmlns:a16="http://schemas.microsoft.com/office/drawing/2014/main" id="{435CB3CD-B177-47EB-84FC-3089030AAAD8}"/>
              </a:ext>
            </a:extLst>
          </p:cNvPr>
          <p:cNvSpPr/>
          <p:nvPr/>
        </p:nvSpPr>
        <p:spPr>
          <a:xfrm>
            <a:off x="13297375" y="4242682"/>
            <a:ext cx="1800000" cy="1800000"/>
          </a:xfrm>
          <a:prstGeom prst="roundRect">
            <a:avLst>
              <a:gd name="adj" fmla="val 12781"/>
            </a:avLst>
          </a:prstGeom>
          <a:blipFill>
            <a:blip r:embed="rId8"/>
            <a:stretch>
              <a:fillRect/>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8" name="Rectangle: Rounded Corners 47">
            <a:extLst>
              <a:ext uri="{FF2B5EF4-FFF2-40B4-BE49-F238E27FC236}">
                <a16:creationId xmlns:a16="http://schemas.microsoft.com/office/drawing/2014/main" id="{1F6D4A2D-B8CE-421D-9B58-5A43EFBB6382}"/>
              </a:ext>
            </a:extLst>
          </p:cNvPr>
          <p:cNvSpPr/>
          <p:nvPr/>
        </p:nvSpPr>
        <p:spPr>
          <a:xfrm>
            <a:off x="3055863" y="-3547005"/>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9" name="TextBox 48">
            <a:extLst>
              <a:ext uri="{FF2B5EF4-FFF2-40B4-BE49-F238E27FC236}">
                <a16:creationId xmlns:a16="http://schemas.microsoft.com/office/drawing/2014/main" id="{B640D830-8BA7-4E44-8902-F15863F9CD5E}"/>
              </a:ext>
            </a:extLst>
          </p:cNvPr>
          <p:cNvSpPr txBox="1"/>
          <p:nvPr/>
        </p:nvSpPr>
        <p:spPr>
          <a:xfrm>
            <a:off x="4582885" y="-3388641"/>
            <a:ext cx="864815"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01</a:t>
            </a:r>
          </a:p>
        </p:txBody>
      </p:sp>
      <p:sp>
        <p:nvSpPr>
          <p:cNvPr id="50" name="Rectangle 49">
            <a:extLst>
              <a:ext uri="{FF2B5EF4-FFF2-40B4-BE49-F238E27FC236}">
                <a16:creationId xmlns:a16="http://schemas.microsoft.com/office/drawing/2014/main" id="{A99FA386-016D-4FF4-A432-6DEBC6360E96}"/>
              </a:ext>
            </a:extLst>
          </p:cNvPr>
          <p:cNvSpPr/>
          <p:nvPr/>
        </p:nvSpPr>
        <p:spPr>
          <a:xfrm>
            <a:off x="3272364" y="-2619200"/>
            <a:ext cx="1843774" cy="461665"/>
          </a:xfrm>
          <a:prstGeom prst="rect">
            <a:avLst/>
          </a:prstGeom>
        </p:spPr>
        <p:txBody>
          <a:bodyPr wrap="none">
            <a:spAutoFit/>
          </a:bodyPr>
          <a:lstStyle/>
          <a:p>
            <a:r>
              <a:rPr lang="en-IN" sz="2400" dirty="0">
                <a:solidFill>
                  <a:srgbClr val="6600CC"/>
                </a:solidFill>
                <a:latin typeface="Raleway Medium" panose="020B0603030101060003" pitchFamily="34" charset="0"/>
              </a:rPr>
              <a:t>Abstraction</a:t>
            </a:r>
          </a:p>
        </p:txBody>
      </p:sp>
      <p:pic>
        <p:nvPicPr>
          <p:cNvPr id="51" name="Graphic 50" descr="Anger Symbol">
            <a:extLst>
              <a:ext uri="{FF2B5EF4-FFF2-40B4-BE49-F238E27FC236}">
                <a16:creationId xmlns:a16="http://schemas.microsoft.com/office/drawing/2014/main" id="{6984388F-7796-4761-A648-51F50546AEBA}"/>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4885821" y="-2174033"/>
            <a:ext cx="720000" cy="720000"/>
          </a:xfrm>
          <a:prstGeom prst="rect">
            <a:avLst/>
          </a:prstGeom>
        </p:spPr>
      </p:pic>
      <p:sp>
        <p:nvSpPr>
          <p:cNvPr id="52" name="TextBox 51">
            <a:extLst>
              <a:ext uri="{FF2B5EF4-FFF2-40B4-BE49-F238E27FC236}">
                <a16:creationId xmlns:a16="http://schemas.microsoft.com/office/drawing/2014/main" id="{DBF5AA0D-C0DF-4F1D-AB47-8BB259ED8081}"/>
              </a:ext>
            </a:extLst>
          </p:cNvPr>
          <p:cNvSpPr txBox="1"/>
          <p:nvPr/>
        </p:nvSpPr>
        <p:spPr>
          <a:xfrm>
            <a:off x="9423401" y="8323063"/>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03</a:t>
            </a:r>
          </a:p>
        </p:txBody>
      </p:sp>
      <p:sp>
        <p:nvSpPr>
          <p:cNvPr id="53" name="Rectangle 52">
            <a:extLst>
              <a:ext uri="{FF2B5EF4-FFF2-40B4-BE49-F238E27FC236}">
                <a16:creationId xmlns:a16="http://schemas.microsoft.com/office/drawing/2014/main" id="{B7AC76B6-4264-4D28-9F9F-6D693C3C84C9}"/>
              </a:ext>
            </a:extLst>
          </p:cNvPr>
          <p:cNvSpPr/>
          <p:nvPr/>
        </p:nvSpPr>
        <p:spPr>
          <a:xfrm>
            <a:off x="6761604" y="9068570"/>
            <a:ext cx="2138727" cy="369332"/>
          </a:xfrm>
          <a:prstGeom prst="rect">
            <a:avLst/>
          </a:prstGeom>
        </p:spPr>
        <p:txBody>
          <a:bodyPr wrap="none">
            <a:spAutoFit/>
          </a:bodyPr>
          <a:lstStyle/>
          <a:p>
            <a:r>
              <a:rPr lang="en-IN" spc="300" dirty="0">
                <a:solidFill>
                  <a:srgbClr val="6600CC"/>
                </a:solidFill>
                <a:latin typeface="Raleway Medium" panose="020B0603030101060003" pitchFamily="34" charset="0"/>
              </a:rPr>
              <a:t>INHERITANCE</a:t>
            </a:r>
          </a:p>
        </p:txBody>
      </p:sp>
      <p:sp>
        <p:nvSpPr>
          <p:cNvPr id="54" name="Rectangle 53">
            <a:extLst>
              <a:ext uri="{FF2B5EF4-FFF2-40B4-BE49-F238E27FC236}">
                <a16:creationId xmlns:a16="http://schemas.microsoft.com/office/drawing/2014/main" id="{050DFA9F-C8BF-4C9D-8716-E5255382BB8A}"/>
              </a:ext>
            </a:extLst>
          </p:cNvPr>
          <p:cNvSpPr/>
          <p:nvPr/>
        </p:nvSpPr>
        <p:spPr>
          <a:xfrm>
            <a:off x="6776841" y="13628457"/>
            <a:ext cx="3178487" cy="1107996"/>
          </a:xfrm>
          <a:prstGeom prst="rect">
            <a:avLst/>
          </a:prstGeom>
        </p:spPr>
        <p:txBody>
          <a:bodyPr wrap="square">
            <a:spAutoFit/>
          </a:bodyPr>
          <a:lstStyle/>
          <a:p>
            <a:pPr algn="just"/>
            <a:r>
              <a:rPr lang="en-US" sz="1100" dirty="0">
                <a:latin typeface="Raleway Light" panose="020B0403030101060003" pitchFamily="34" charset="0"/>
              </a:rPr>
              <a:t>This is a special feature of Object Oriented Programming in Java. It lets programmers create new classes that share some of the attributes of existing classes. This lets us build on previous work without reinventing the wheel.</a:t>
            </a:r>
            <a:endParaRPr lang="en-IN" sz="1100" dirty="0">
              <a:latin typeface="Raleway Light" panose="020B0403030101060003" pitchFamily="34" charset="0"/>
            </a:endParaRPr>
          </a:p>
        </p:txBody>
      </p:sp>
      <p:sp>
        <p:nvSpPr>
          <p:cNvPr id="55" name="Rectangle: Rounded Corners 54">
            <a:extLst>
              <a:ext uri="{FF2B5EF4-FFF2-40B4-BE49-F238E27FC236}">
                <a16:creationId xmlns:a16="http://schemas.microsoft.com/office/drawing/2014/main" id="{A776526C-E6FF-4A49-AA25-3F4FE4070E23}"/>
              </a:ext>
            </a:extLst>
          </p:cNvPr>
          <p:cNvSpPr/>
          <p:nvPr/>
        </p:nvSpPr>
        <p:spPr>
          <a:xfrm>
            <a:off x="6871771" y="16559230"/>
            <a:ext cx="1800000" cy="1800000"/>
          </a:xfrm>
          <a:prstGeom prst="roundRect">
            <a:avLst>
              <a:gd name="adj" fmla="val 12781"/>
            </a:avLst>
          </a:prstGeom>
          <a:blipFill dpi="0" rotWithShape="1">
            <a:blip r:embed="rId9"/>
            <a:srcRect/>
            <a:stretch>
              <a:fillRect r="-70000"/>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pic>
        <p:nvPicPr>
          <p:cNvPr id="56" name="Graphic 55" descr="Branching diagram">
            <a:extLst>
              <a:ext uri="{FF2B5EF4-FFF2-40B4-BE49-F238E27FC236}">
                <a16:creationId xmlns:a16="http://schemas.microsoft.com/office/drawing/2014/main" id="{7A770AB5-E9CC-4F59-8565-EF0A939EF0D6}"/>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10207959" y="17377889"/>
            <a:ext cx="936000" cy="936000"/>
          </a:xfrm>
          <a:prstGeom prst="rect">
            <a:avLst/>
          </a:prstGeom>
        </p:spPr>
      </p:pic>
      <p:sp>
        <p:nvSpPr>
          <p:cNvPr id="57" name="Rectangle: Rounded Corners 56">
            <a:extLst>
              <a:ext uri="{FF2B5EF4-FFF2-40B4-BE49-F238E27FC236}">
                <a16:creationId xmlns:a16="http://schemas.microsoft.com/office/drawing/2014/main" id="{24F76A43-A252-43AB-B215-5624A1BFB737}"/>
              </a:ext>
            </a:extLst>
          </p:cNvPr>
          <p:cNvSpPr/>
          <p:nvPr/>
        </p:nvSpPr>
        <p:spPr>
          <a:xfrm>
            <a:off x="3055863" y="9016944"/>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8" name="TextBox 57">
            <a:extLst>
              <a:ext uri="{FF2B5EF4-FFF2-40B4-BE49-F238E27FC236}">
                <a16:creationId xmlns:a16="http://schemas.microsoft.com/office/drawing/2014/main" id="{F2CA1334-D551-4FCC-9173-08078BF81FCC}"/>
              </a:ext>
            </a:extLst>
          </p:cNvPr>
          <p:cNvSpPr txBox="1"/>
          <p:nvPr/>
        </p:nvSpPr>
        <p:spPr>
          <a:xfrm>
            <a:off x="4582885" y="9175308"/>
            <a:ext cx="864815"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03</a:t>
            </a:r>
          </a:p>
        </p:txBody>
      </p:sp>
      <p:sp>
        <p:nvSpPr>
          <p:cNvPr id="59" name="Rectangle 58">
            <a:extLst>
              <a:ext uri="{FF2B5EF4-FFF2-40B4-BE49-F238E27FC236}">
                <a16:creationId xmlns:a16="http://schemas.microsoft.com/office/drawing/2014/main" id="{81B8527B-6F61-4CC2-9D69-F97DE561FB5A}"/>
              </a:ext>
            </a:extLst>
          </p:cNvPr>
          <p:cNvSpPr/>
          <p:nvPr/>
        </p:nvSpPr>
        <p:spPr>
          <a:xfrm>
            <a:off x="3272364" y="12492006"/>
            <a:ext cx="1802096" cy="461665"/>
          </a:xfrm>
          <a:prstGeom prst="rect">
            <a:avLst/>
          </a:prstGeom>
        </p:spPr>
        <p:txBody>
          <a:bodyPr wrap="none">
            <a:spAutoFit/>
          </a:bodyPr>
          <a:lstStyle/>
          <a:p>
            <a:r>
              <a:rPr lang="en-IN" sz="2400" dirty="0">
                <a:solidFill>
                  <a:srgbClr val="6600CC"/>
                </a:solidFill>
                <a:latin typeface="Raleway Medium" panose="020B0603030101060003" pitchFamily="34" charset="0"/>
              </a:rPr>
              <a:t>Inheritance</a:t>
            </a:r>
          </a:p>
        </p:txBody>
      </p:sp>
      <p:pic>
        <p:nvPicPr>
          <p:cNvPr id="60" name="Graphic 59" descr="Branching diagram">
            <a:extLst>
              <a:ext uri="{FF2B5EF4-FFF2-40B4-BE49-F238E27FC236}">
                <a16:creationId xmlns:a16="http://schemas.microsoft.com/office/drawing/2014/main" id="{1E4D1F37-5404-4A82-AC89-7428FD8AD48C}"/>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2"/>
              </a:ext>
            </a:extLst>
          </a:blip>
          <a:stretch>
            <a:fillRect/>
          </a:stretch>
        </p:blipFill>
        <p:spPr>
          <a:xfrm>
            <a:off x="4736964" y="12966332"/>
            <a:ext cx="720000" cy="720000"/>
          </a:xfrm>
          <a:prstGeom prst="rect">
            <a:avLst/>
          </a:prstGeom>
        </p:spPr>
      </p:pic>
      <p:sp>
        <p:nvSpPr>
          <p:cNvPr id="61" name="TextBox 60">
            <a:extLst>
              <a:ext uri="{FF2B5EF4-FFF2-40B4-BE49-F238E27FC236}">
                <a16:creationId xmlns:a16="http://schemas.microsoft.com/office/drawing/2014/main" id="{512A45B5-B467-2C7F-70E9-6467C649A4E6}"/>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11</a:t>
            </a:r>
          </a:p>
        </p:txBody>
      </p:sp>
      <p:sp>
        <p:nvSpPr>
          <p:cNvPr id="62" name="TextBox 61">
            <a:extLst>
              <a:ext uri="{FF2B5EF4-FFF2-40B4-BE49-F238E27FC236}">
                <a16:creationId xmlns:a16="http://schemas.microsoft.com/office/drawing/2014/main" id="{E00CD08C-95EF-E7F2-1BAE-5145A1D2129D}"/>
              </a:ext>
            </a:extLst>
          </p:cNvPr>
          <p:cNvSpPr txBox="1"/>
          <p:nvPr/>
        </p:nvSpPr>
        <p:spPr>
          <a:xfrm>
            <a:off x="691607" y="524131"/>
            <a:ext cx="1200329" cy="5809735"/>
          </a:xfrm>
          <a:prstGeom prst="rect">
            <a:avLst/>
          </a:prstGeom>
          <a:noFill/>
        </p:spPr>
        <p:txBody>
          <a:bodyPr vert="vert270"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6600" b="1" i="0" u="none" strike="noStrike" kern="1200" cap="none" spc="600" normalizeH="0" baseline="0" noProof="0" dirty="0">
                <a:ln>
                  <a:noFill/>
                </a:ln>
                <a:solidFill>
                  <a:prstClr val="white">
                    <a:alpha val="52000"/>
                  </a:prstClr>
                </a:solidFill>
                <a:effectLst/>
                <a:uLnTx/>
                <a:uFillTx/>
                <a:latin typeface="Raleway Black" panose="020B0A03030101060003" pitchFamily="34" charset="0"/>
                <a:ea typeface="+mn-ea"/>
                <a:cs typeface="+mn-cs"/>
              </a:rPr>
              <a:t>OUR TEAM</a:t>
            </a:r>
          </a:p>
        </p:txBody>
      </p:sp>
    </p:spTree>
    <p:extLst>
      <p:ext uri="{BB962C8B-B14F-4D97-AF65-F5344CB8AC3E}">
        <p14:creationId xmlns:p14="http://schemas.microsoft.com/office/powerpoint/2010/main" val="4055330012"/>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bg>
      <p:bgPr>
        <a:gradFill flip="none" rotWithShape="1">
          <a:gsLst>
            <a:gs pos="72000">
              <a:srgbClr val="000066"/>
            </a:gs>
            <a:gs pos="1000">
              <a:srgbClr val="0000FF"/>
            </a:gs>
            <a:gs pos="100000">
              <a:srgbClr val="9900FF"/>
            </a:gs>
          </a:gsLst>
          <a:path path="circle">
            <a:fillToRect l="100000" b="100000"/>
          </a:path>
          <a:tileRect t="-100000" r="-100000"/>
        </a:gradFill>
        <a:effectLst/>
      </p:bgPr>
    </p:bg>
    <p:spTree>
      <p:nvGrpSpPr>
        <p:cNvPr id="1" name=""/>
        <p:cNvGrpSpPr/>
        <p:nvPr/>
      </p:nvGrpSpPr>
      <p:grpSpPr>
        <a:xfrm>
          <a:off x="0" y="0"/>
          <a:ext cx="0" cy="0"/>
          <a:chOff x="0" y="0"/>
          <a:chExt cx="0" cy="0"/>
        </a:xfrm>
      </p:grpSpPr>
      <p:sp>
        <p:nvSpPr>
          <p:cNvPr id="2" name="Rectangle: Rounded Corners 1">
            <a:extLst>
              <a:ext uri="{FF2B5EF4-FFF2-40B4-BE49-F238E27FC236}">
                <a16:creationId xmlns:a16="http://schemas.microsoft.com/office/drawing/2014/main" id="{D0E1159D-A197-47A3-9D45-1714EF411E21}"/>
              </a:ext>
            </a:extLst>
          </p:cNvPr>
          <p:cNvSpPr/>
          <p:nvPr/>
        </p:nvSpPr>
        <p:spPr>
          <a:xfrm>
            <a:off x="2906486" y="631371"/>
            <a:ext cx="2873828" cy="5595257"/>
          </a:xfrm>
          <a:prstGeom prst="roundRect">
            <a:avLst>
              <a:gd name="adj" fmla="val 10228"/>
            </a:avLst>
          </a:prstGeom>
          <a:gradFill flip="none" rotWithShape="1">
            <a:gsLst>
              <a:gs pos="51000">
                <a:srgbClr val="6600FF"/>
              </a:gs>
              <a:gs pos="0">
                <a:srgbClr val="0000FF"/>
              </a:gs>
              <a:gs pos="100000">
                <a:srgbClr val="9900FF"/>
              </a:gs>
            </a:gsLst>
            <a:path path="circle">
              <a:fillToRect r="100000" b="100000"/>
            </a:path>
            <a:tileRect l="-100000" t="-100000"/>
          </a:gra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4" name="Rectangle: Rounded Corners 3">
            <a:extLst>
              <a:ext uri="{FF2B5EF4-FFF2-40B4-BE49-F238E27FC236}">
                <a16:creationId xmlns:a16="http://schemas.microsoft.com/office/drawing/2014/main" id="{C6A172F9-DF24-4BDB-87D0-5CFCEFD2C0A6}"/>
              </a:ext>
            </a:extLst>
          </p:cNvPr>
          <p:cNvSpPr/>
          <p:nvPr/>
        </p:nvSpPr>
        <p:spPr>
          <a:xfrm>
            <a:off x="3478586" y="2024743"/>
            <a:ext cx="1729628" cy="2808512"/>
          </a:xfrm>
          <a:prstGeom prst="roundRect">
            <a:avLst>
              <a:gd name="adj" fmla="val 17769"/>
            </a:avLst>
          </a:prstGeom>
          <a:solidFill>
            <a:schemeClr val="bg1">
              <a:alpha val="44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3" name="Rectangle: Rounded Corners 2">
            <a:extLst>
              <a:ext uri="{FF2B5EF4-FFF2-40B4-BE49-F238E27FC236}">
                <a16:creationId xmlns:a16="http://schemas.microsoft.com/office/drawing/2014/main" id="{202835E3-1D45-4A45-A133-0390DC1490AC}"/>
              </a:ext>
            </a:extLst>
          </p:cNvPr>
          <p:cNvSpPr/>
          <p:nvPr/>
        </p:nvSpPr>
        <p:spPr>
          <a:xfrm>
            <a:off x="3239100" y="2189950"/>
            <a:ext cx="2208600" cy="2478098"/>
          </a:xfrm>
          <a:prstGeom prst="roundRect">
            <a:avLst>
              <a:gd name="adj" fmla="val 12355"/>
            </a:avLst>
          </a:prstGeom>
          <a:solidFill>
            <a:schemeClr val="bg1">
              <a:alpha val="65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 name="Rectangle: Rounded Corners 4">
            <a:extLst>
              <a:ext uri="{FF2B5EF4-FFF2-40B4-BE49-F238E27FC236}">
                <a16:creationId xmlns:a16="http://schemas.microsoft.com/office/drawing/2014/main" id="{6DE76AB4-E416-4FA8-9A4A-EAD1BE67A357}"/>
              </a:ext>
            </a:extLst>
          </p:cNvPr>
          <p:cNvSpPr/>
          <p:nvPr/>
        </p:nvSpPr>
        <p:spPr>
          <a:xfrm>
            <a:off x="3055863" y="2343429"/>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 name="Freeform: Shape 8">
            <a:hlinkClick r:id="rId2" action="ppaction://hlinksldjump"/>
            <a:extLst>
              <a:ext uri="{FF2B5EF4-FFF2-40B4-BE49-F238E27FC236}">
                <a16:creationId xmlns:a16="http://schemas.microsoft.com/office/drawing/2014/main" id="{60BD307A-17AB-4323-8F7D-C15BFC8A8694}"/>
              </a:ext>
            </a:extLst>
          </p:cNvPr>
          <p:cNvSpPr/>
          <p:nvPr/>
        </p:nvSpPr>
        <p:spPr>
          <a:xfrm>
            <a:off x="2912530" y="5628486"/>
            <a:ext cx="2861740" cy="598142"/>
          </a:xfrm>
          <a:custGeom>
            <a:avLst/>
            <a:gdLst>
              <a:gd name="connsiteX0" fmla="*/ 281847 w 2861740"/>
              <a:gd name="connsiteY0" fmla="*/ 0 h 598142"/>
              <a:gd name="connsiteX1" fmla="*/ 2567805 w 2861740"/>
              <a:gd name="connsiteY1" fmla="*/ 0 h 598142"/>
              <a:gd name="connsiteX2" fmla="*/ 2861740 w 2861740"/>
              <a:gd name="connsiteY2" fmla="*/ 293935 h 598142"/>
              <a:gd name="connsiteX3" fmla="*/ 2861740 w 2861740"/>
              <a:gd name="connsiteY3" fmla="*/ 383149 h 598142"/>
              <a:gd name="connsiteX4" fmla="*/ 2850729 w 2861740"/>
              <a:gd name="connsiteY4" fmla="*/ 418620 h 598142"/>
              <a:gd name="connsiteX5" fmla="*/ 2579893 w 2861740"/>
              <a:gd name="connsiteY5" fmla="*/ 598142 h 598142"/>
              <a:gd name="connsiteX6" fmla="*/ 293935 w 2861740"/>
              <a:gd name="connsiteY6" fmla="*/ 598142 h 598142"/>
              <a:gd name="connsiteX7" fmla="*/ 0 w 2861740"/>
              <a:gd name="connsiteY7" fmla="*/ 304207 h 598142"/>
              <a:gd name="connsiteX8" fmla="*/ 0 w 2861740"/>
              <a:gd name="connsiteY8" fmla="*/ 214994 h 598142"/>
              <a:gd name="connsiteX9" fmla="*/ 11011 w 2861740"/>
              <a:gd name="connsiteY9" fmla="*/ 179523 h 598142"/>
              <a:gd name="connsiteX10" fmla="*/ 281847 w 2861740"/>
              <a:gd name="connsiteY10" fmla="*/ 0 h 5981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861740" h="598142">
                <a:moveTo>
                  <a:pt x="281847" y="0"/>
                </a:moveTo>
                <a:lnTo>
                  <a:pt x="2567805" y="0"/>
                </a:lnTo>
                <a:cubicBezTo>
                  <a:pt x="2730141" y="0"/>
                  <a:pt x="2861740" y="131599"/>
                  <a:pt x="2861740" y="293935"/>
                </a:cubicBezTo>
                <a:lnTo>
                  <a:pt x="2861740" y="383149"/>
                </a:lnTo>
                <a:lnTo>
                  <a:pt x="2850729" y="418620"/>
                </a:lnTo>
                <a:cubicBezTo>
                  <a:pt x="2806108" y="524118"/>
                  <a:pt x="2701645" y="598142"/>
                  <a:pt x="2579893" y="598142"/>
                </a:cubicBezTo>
                <a:lnTo>
                  <a:pt x="293935" y="598142"/>
                </a:lnTo>
                <a:cubicBezTo>
                  <a:pt x="131599" y="598142"/>
                  <a:pt x="0" y="466543"/>
                  <a:pt x="0" y="304207"/>
                </a:cubicBezTo>
                <a:lnTo>
                  <a:pt x="0" y="214994"/>
                </a:lnTo>
                <a:lnTo>
                  <a:pt x="11011" y="179523"/>
                </a:lnTo>
                <a:cubicBezTo>
                  <a:pt x="55633" y="74025"/>
                  <a:pt x="160095" y="0"/>
                  <a:pt x="281847" y="0"/>
                </a:cubicBezTo>
                <a:close/>
              </a:path>
            </a:pathLst>
          </a:custGeom>
          <a:gradFill flip="none" rotWithShape="1">
            <a:gsLst>
              <a:gs pos="0">
                <a:srgbClr val="0000FF"/>
              </a:gs>
              <a:gs pos="100000">
                <a:srgbClr val="6600CC"/>
              </a:gs>
            </a:gsLst>
            <a:lin ang="10800000" scaled="1"/>
            <a:tileRect/>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r>
              <a:rPr lang="en-IN" sz="1400" spc="600" dirty="0">
                <a:latin typeface="Raleway Medium" panose="020B0603030101060003" pitchFamily="34" charset="0"/>
              </a:rPr>
              <a:t>NEXT</a:t>
            </a:r>
          </a:p>
        </p:txBody>
      </p:sp>
      <p:sp>
        <p:nvSpPr>
          <p:cNvPr id="11" name="TextBox 10">
            <a:extLst>
              <a:ext uri="{FF2B5EF4-FFF2-40B4-BE49-F238E27FC236}">
                <a16:creationId xmlns:a16="http://schemas.microsoft.com/office/drawing/2014/main" id="{54507D61-3DEA-4425-95A6-E5D9227FD0A2}"/>
              </a:ext>
            </a:extLst>
          </p:cNvPr>
          <p:cNvSpPr txBox="1"/>
          <p:nvPr/>
        </p:nvSpPr>
        <p:spPr>
          <a:xfrm>
            <a:off x="3055863" y="914400"/>
            <a:ext cx="1109737" cy="369332"/>
          </a:xfrm>
          <a:prstGeom prst="rect">
            <a:avLst/>
          </a:prstGeom>
          <a:noFill/>
        </p:spPr>
        <p:txBody>
          <a:bodyPr wrap="square" rtlCol="0">
            <a:spAutoFit/>
          </a:bodyPr>
          <a:lstStyle/>
          <a:p>
            <a:r>
              <a:rPr lang="en-IN" b="1" spc="300" dirty="0">
                <a:solidFill>
                  <a:schemeClr val="bg1"/>
                </a:solidFill>
                <a:latin typeface="Raleway" panose="020B0503030101060003" pitchFamily="34" charset="0"/>
              </a:rPr>
              <a:t>OOPS</a:t>
            </a:r>
          </a:p>
        </p:txBody>
      </p:sp>
      <p:sp>
        <p:nvSpPr>
          <p:cNvPr id="12" name="TextBox 11">
            <a:extLst>
              <a:ext uri="{FF2B5EF4-FFF2-40B4-BE49-F238E27FC236}">
                <a16:creationId xmlns:a16="http://schemas.microsoft.com/office/drawing/2014/main" id="{F8B5C8DA-1DE0-4ABE-AAB0-62359992727A}"/>
              </a:ext>
            </a:extLst>
          </p:cNvPr>
          <p:cNvSpPr txBox="1"/>
          <p:nvPr/>
        </p:nvSpPr>
        <p:spPr>
          <a:xfrm>
            <a:off x="3055863" y="1190416"/>
            <a:ext cx="1109737" cy="307777"/>
          </a:xfrm>
          <a:prstGeom prst="rect">
            <a:avLst/>
          </a:prstGeom>
          <a:noFill/>
        </p:spPr>
        <p:txBody>
          <a:bodyPr wrap="square" rtlCol="0">
            <a:spAutoFit/>
          </a:bodyPr>
          <a:lstStyle/>
          <a:p>
            <a:r>
              <a:rPr lang="en-IN" sz="1400">
                <a:solidFill>
                  <a:schemeClr val="bg1"/>
                </a:solidFill>
                <a:latin typeface="Raleway" panose="020B0503030101060003" pitchFamily="34" charset="0"/>
              </a:rPr>
              <a:t>Concept</a:t>
            </a:r>
            <a:endParaRPr lang="en-IN" sz="1400" dirty="0">
              <a:solidFill>
                <a:schemeClr val="bg1"/>
              </a:solidFill>
              <a:latin typeface="Raleway" panose="020B0503030101060003" pitchFamily="34" charset="0"/>
            </a:endParaRPr>
          </a:p>
        </p:txBody>
      </p:sp>
      <p:sp>
        <p:nvSpPr>
          <p:cNvPr id="14" name="TextBox 13">
            <a:extLst>
              <a:ext uri="{FF2B5EF4-FFF2-40B4-BE49-F238E27FC236}">
                <a16:creationId xmlns:a16="http://schemas.microsoft.com/office/drawing/2014/main" id="{7A72A576-6EF7-4BAA-8EEB-0A183F96AFC6}"/>
              </a:ext>
            </a:extLst>
          </p:cNvPr>
          <p:cNvSpPr txBox="1"/>
          <p:nvPr/>
        </p:nvSpPr>
        <p:spPr>
          <a:xfrm>
            <a:off x="4582885" y="2501793"/>
            <a:ext cx="864815"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03</a:t>
            </a:r>
          </a:p>
        </p:txBody>
      </p:sp>
      <p:sp>
        <p:nvSpPr>
          <p:cNvPr id="15" name="Rectangle 14">
            <a:extLst>
              <a:ext uri="{FF2B5EF4-FFF2-40B4-BE49-F238E27FC236}">
                <a16:creationId xmlns:a16="http://schemas.microsoft.com/office/drawing/2014/main" id="{710E5275-25D5-4163-AFEC-A0DB6EF84A29}"/>
              </a:ext>
            </a:extLst>
          </p:cNvPr>
          <p:cNvSpPr/>
          <p:nvPr/>
        </p:nvSpPr>
        <p:spPr>
          <a:xfrm>
            <a:off x="3272364" y="3271234"/>
            <a:ext cx="1802096" cy="461665"/>
          </a:xfrm>
          <a:prstGeom prst="rect">
            <a:avLst/>
          </a:prstGeom>
        </p:spPr>
        <p:txBody>
          <a:bodyPr wrap="none">
            <a:spAutoFit/>
          </a:bodyPr>
          <a:lstStyle/>
          <a:p>
            <a:r>
              <a:rPr lang="en-IN" sz="2400" dirty="0">
                <a:solidFill>
                  <a:srgbClr val="6600CC"/>
                </a:solidFill>
                <a:latin typeface="Raleway Medium" panose="020B0603030101060003" pitchFamily="34" charset="0"/>
              </a:rPr>
              <a:t>Inheritance</a:t>
            </a:r>
          </a:p>
        </p:txBody>
      </p:sp>
      <p:pic>
        <p:nvPicPr>
          <p:cNvPr id="31" name="Graphic 30" descr="Branching diagram">
            <a:extLst>
              <a:ext uri="{FF2B5EF4-FFF2-40B4-BE49-F238E27FC236}">
                <a16:creationId xmlns:a16="http://schemas.microsoft.com/office/drawing/2014/main" id="{8C66D51E-850F-47DC-8927-903B3E89B901}"/>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4736964" y="3745560"/>
            <a:ext cx="720000" cy="720000"/>
          </a:xfrm>
          <a:prstGeom prst="rect">
            <a:avLst/>
          </a:prstGeom>
        </p:spPr>
      </p:pic>
      <p:cxnSp>
        <p:nvCxnSpPr>
          <p:cNvPr id="35" name="Straight Connector 34">
            <a:extLst>
              <a:ext uri="{FF2B5EF4-FFF2-40B4-BE49-F238E27FC236}">
                <a16:creationId xmlns:a16="http://schemas.microsoft.com/office/drawing/2014/main" id="{911E6D05-7AF5-4CB4-BFA2-020FCF216FDD}"/>
              </a:ext>
            </a:extLst>
          </p:cNvPr>
          <p:cNvCxnSpPr/>
          <p:nvPr/>
        </p:nvCxnSpPr>
        <p:spPr>
          <a:xfrm>
            <a:off x="4165600" y="1190416"/>
            <a:ext cx="1282100" cy="0"/>
          </a:xfrm>
          <a:prstGeom prst="line">
            <a:avLst/>
          </a:prstGeom>
          <a:ln>
            <a:solidFill>
              <a:schemeClr val="bg1">
                <a:alpha val="92000"/>
              </a:schemeClr>
            </a:solidFill>
            <a:tailEnd type="triangle" w="lg" len="lg"/>
          </a:ln>
        </p:spPr>
        <p:style>
          <a:lnRef idx="1">
            <a:schemeClr val="accent1"/>
          </a:lnRef>
          <a:fillRef idx="0">
            <a:schemeClr val="accent1"/>
          </a:fillRef>
          <a:effectRef idx="0">
            <a:schemeClr val="accent1"/>
          </a:effectRef>
          <a:fontRef idx="minor">
            <a:schemeClr val="tx1"/>
          </a:fontRef>
        </p:style>
      </p:cxnSp>
      <p:sp>
        <p:nvSpPr>
          <p:cNvPr id="36" name="Rectangle: Rounded Corners 35">
            <a:extLst>
              <a:ext uri="{FF2B5EF4-FFF2-40B4-BE49-F238E27FC236}">
                <a16:creationId xmlns:a16="http://schemas.microsoft.com/office/drawing/2014/main" id="{4BC03350-7774-4D81-9FE6-1F1736C9498D}"/>
              </a:ext>
            </a:extLst>
          </p:cNvPr>
          <p:cNvSpPr/>
          <p:nvPr/>
        </p:nvSpPr>
        <p:spPr>
          <a:xfrm>
            <a:off x="6399564" y="631369"/>
            <a:ext cx="4827236" cy="5595257"/>
          </a:xfrm>
          <a:prstGeom prst="roundRect">
            <a:avLst>
              <a:gd name="adj" fmla="val 10228"/>
            </a:avLst>
          </a:prstGeom>
          <a:solidFill>
            <a:schemeClr val="bg1"/>
          </a:soli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37" name="TextBox 36">
            <a:extLst>
              <a:ext uri="{FF2B5EF4-FFF2-40B4-BE49-F238E27FC236}">
                <a16:creationId xmlns:a16="http://schemas.microsoft.com/office/drawing/2014/main" id="{2F5FC4B0-7710-465F-B268-35C13A517D17}"/>
              </a:ext>
            </a:extLst>
          </p:cNvPr>
          <p:cNvSpPr txBox="1"/>
          <p:nvPr/>
        </p:nvSpPr>
        <p:spPr>
          <a:xfrm>
            <a:off x="9423401" y="752686"/>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03</a:t>
            </a:r>
          </a:p>
        </p:txBody>
      </p:sp>
      <p:sp>
        <p:nvSpPr>
          <p:cNvPr id="40" name="Rectangle 39">
            <a:extLst>
              <a:ext uri="{FF2B5EF4-FFF2-40B4-BE49-F238E27FC236}">
                <a16:creationId xmlns:a16="http://schemas.microsoft.com/office/drawing/2014/main" id="{1A232E87-78A7-4208-B2E0-96219E3D12F1}"/>
              </a:ext>
            </a:extLst>
          </p:cNvPr>
          <p:cNvSpPr/>
          <p:nvPr/>
        </p:nvSpPr>
        <p:spPr>
          <a:xfrm>
            <a:off x="6761604" y="1498193"/>
            <a:ext cx="2138727" cy="369332"/>
          </a:xfrm>
          <a:prstGeom prst="rect">
            <a:avLst/>
          </a:prstGeom>
        </p:spPr>
        <p:txBody>
          <a:bodyPr wrap="none">
            <a:spAutoFit/>
          </a:bodyPr>
          <a:lstStyle/>
          <a:p>
            <a:r>
              <a:rPr lang="en-IN" spc="300" dirty="0">
                <a:solidFill>
                  <a:srgbClr val="6600CC"/>
                </a:solidFill>
                <a:latin typeface="Raleway Medium" panose="020B0603030101060003" pitchFamily="34" charset="0"/>
              </a:rPr>
              <a:t>INHERITANCE</a:t>
            </a:r>
          </a:p>
        </p:txBody>
      </p:sp>
      <p:sp>
        <p:nvSpPr>
          <p:cNvPr id="41" name="Rectangle 40">
            <a:extLst>
              <a:ext uri="{FF2B5EF4-FFF2-40B4-BE49-F238E27FC236}">
                <a16:creationId xmlns:a16="http://schemas.microsoft.com/office/drawing/2014/main" id="{D89ECDA8-CE50-4632-BBAB-78EFD9E6686C}"/>
              </a:ext>
            </a:extLst>
          </p:cNvPr>
          <p:cNvSpPr/>
          <p:nvPr/>
        </p:nvSpPr>
        <p:spPr>
          <a:xfrm>
            <a:off x="6776841" y="2269851"/>
            <a:ext cx="3178487" cy="1107996"/>
          </a:xfrm>
          <a:prstGeom prst="rect">
            <a:avLst/>
          </a:prstGeom>
        </p:spPr>
        <p:txBody>
          <a:bodyPr wrap="square">
            <a:spAutoFit/>
          </a:bodyPr>
          <a:lstStyle/>
          <a:p>
            <a:pPr algn="just"/>
            <a:r>
              <a:rPr lang="en-US" sz="1100" dirty="0">
                <a:latin typeface="Raleway Light" panose="020B0403030101060003" pitchFamily="34" charset="0"/>
              </a:rPr>
              <a:t>This is a special feature of Object Oriented Programming in Java. It lets programmers create new classes that share some of the attributes of existing classes. This lets us build on previous work without reinventing the wheel.</a:t>
            </a:r>
            <a:endParaRPr lang="en-IN" sz="1100" dirty="0">
              <a:latin typeface="Raleway Light" panose="020B0403030101060003" pitchFamily="34" charset="0"/>
            </a:endParaRPr>
          </a:p>
        </p:txBody>
      </p:sp>
      <p:sp>
        <p:nvSpPr>
          <p:cNvPr id="39" name="Rectangle: Rounded Corners 38">
            <a:extLst>
              <a:ext uri="{FF2B5EF4-FFF2-40B4-BE49-F238E27FC236}">
                <a16:creationId xmlns:a16="http://schemas.microsoft.com/office/drawing/2014/main" id="{C72420C3-CE59-4450-A9CF-31987303E1C7}"/>
              </a:ext>
            </a:extLst>
          </p:cNvPr>
          <p:cNvSpPr/>
          <p:nvPr/>
        </p:nvSpPr>
        <p:spPr>
          <a:xfrm>
            <a:off x="6871771" y="4090282"/>
            <a:ext cx="1800000" cy="1800000"/>
          </a:xfrm>
          <a:prstGeom prst="roundRect">
            <a:avLst>
              <a:gd name="adj" fmla="val 12781"/>
            </a:avLst>
          </a:prstGeom>
          <a:blipFill dpi="0" rotWithShape="1">
            <a:blip r:embed="rId5"/>
            <a:srcRect/>
            <a:stretch>
              <a:fillRect r="-70000"/>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7" name="Rectangle: Rounded Corners 46">
            <a:extLst>
              <a:ext uri="{FF2B5EF4-FFF2-40B4-BE49-F238E27FC236}">
                <a16:creationId xmlns:a16="http://schemas.microsoft.com/office/drawing/2014/main" id="{C75C07D0-3F38-4E34-BB4B-6B88892FCE7F}"/>
              </a:ext>
            </a:extLst>
          </p:cNvPr>
          <p:cNvSpPr/>
          <p:nvPr/>
        </p:nvSpPr>
        <p:spPr>
          <a:xfrm>
            <a:off x="10675959" y="2147295"/>
            <a:ext cx="147878" cy="1440000"/>
          </a:xfrm>
          <a:prstGeom prst="roundRect">
            <a:avLst>
              <a:gd name="adj" fmla="val 50000"/>
            </a:avLst>
          </a:prstGeom>
          <a:gradFill flip="none" rotWithShape="1">
            <a:gsLst>
              <a:gs pos="51000">
                <a:srgbClr val="6600FF"/>
              </a:gs>
              <a:gs pos="0">
                <a:srgbClr val="0000FF"/>
              </a:gs>
              <a:gs pos="100000">
                <a:srgbClr val="9900FF"/>
              </a:gs>
            </a:gsLst>
            <a:path path="circle">
              <a:fillToRect r="100000" b="100000"/>
            </a:path>
            <a:tileRect l="-100000" t="-100000"/>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pic>
        <p:nvPicPr>
          <p:cNvPr id="24" name="Graphic 23" descr="Branching diagram">
            <a:extLst>
              <a:ext uri="{FF2B5EF4-FFF2-40B4-BE49-F238E27FC236}">
                <a16:creationId xmlns:a16="http://schemas.microsoft.com/office/drawing/2014/main" id="{4C002786-7CBD-4E6F-8400-17102F75A4A1}"/>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10207959" y="4908941"/>
            <a:ext cx="936000" cy="936000"/>
          </a:xfrm>
          <a:prstGeom prst="rect">
            <a:avLst/>
          </a:prstGeom>
        </p:spPr>
      </p:pic>
      <p:sp>
        <p:nvSpPr>
          <p:cNvPr id="26" name="TextBox 25">
            <a:extLst>
              <a:ext uri="{FF2B5EF4-FFF2-40B4-BE49-F238E27FC236}">
                <a16:creationId xmlns:a16="http://schemas.microsoft.com/office/drawing/2014/main" id="{D53A6732-6709-4F7F-B381-B3C5C75D1759}"/>
              </a:ext>
            </a:extLst>
          </p:cNvPr>
          <p:cNvSpPr txBox="1"/>
          <p:nvPr/>
        </p:nvSpPr>
        <p:spPr>
          <a:xfrm>
            <a:off x="15930523" y="752686"/>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02</a:t>
            </a:r>
          </a:p>
        </p:txBody>
      </p:sp>
      <p:sp>
        <p:nvSpPr>
          <p:cNvPr id="27" name="Rectangle 26">
            <a:extLst>
              <a:ext uri="{FF2B5EF4-FFF2-40B4-BE49-F238E27FC236}">
                <a16:creationId xmlns:a16="http://schemas.microsoft.com/office/drawing/2014/main" id="{66689D0D-89D8-41C4-B246-50FC064F1014}"/>
              </a:ext>
            </a:extLst>
          </p:cNvPr>
          <p:cNvSpPr/>
          <p:nvPr/>
        </p:nvSpPr>
        <p:spPr>
          <a:xfrm>
            <a:off x="13268726" y="1498193"/>
            <a:ext cx="2616422" cy="369332"/>
          </a:xfrm>
          <a:prstGeom prst="rect">
            <a:avLst/>
          </a:prstGeom>
        </p:spPr>
        <p:txBody>
          <a:bodyPr wrap="none">
            <a:spAutoFit/>
          </a:bodyPr>
          <a:lstStyle/>
          <a:p>
            <a:r>
              <a:rPr lang="en-IN" spc="300" dirty="0">
                <a:solidFill>
                  <a:srgbClr val="6600CC"/>
                </a:solidFill>
                <a:latin typeface="Raleway Medium" panose="020B0603030101060003" pitchFamily="34" charset="0"/>
              </a:rPr>
              <a:t>ENCAPSULATION</a:t>
            </a:r>
          </a:p>
        </p:txBody>
      </p:sp>
      <p:sp>
        <p:nvSpPr>
          <p:cNvPr id="28" name="Rectangle 27">
            <a:extLst>
              <a:ext uri="{FF2B5EF4-FFF2-40B4-BE49-F238E27FC236}">
                <a16:creationId xmlns:a16="http://schemas.microsoft.com/office/drawing/2014/main" id="{26D07BF3-17A6-49A4-8EB6-6F95D0707673}"/>
              </a:ext>
            </a:extLst>
          </p:cNvPr>
          <p:cNvSpPr/>
          <p:nvPr/>
        </p:nvSpPr>
        <p:spPr>
          <a:xfrm>
            <a:off x="13283963" y="2269851"/>
            <a:ext cx="3178487" cy="1446550"/>
          </a:xfrm>
          <a:prstGeom prst="rect">
            <a:avLst/>
          </a:prstGeom>
        </p:spPr>
        <p:txBody>
          <a:bodyPr wrap="square">
            <a:spAutoFit/>
          </a:bodyPr>
          <a:lstStyle/>
          <a:p>
            <a:pPr algn="just"/>
            <a:r>
              <a:rPr lang="en-US" sz="1100" dirty="0">
                <a:latin typeface="Raleway Light" panose="020B0403030101060003" pitchFamily="34" charset="0"/>
              </a:rPr>
              <a:t>This is the practice of keeping fields within a class private, then providing access to them via public methods. It’s a protective barrier that keeps the data and code safe within the class itself. This way, we can re-use objects like code components or variables without allowing open access to the data system-wide.</a:t>
            </a:r>
            <a:endParaRPr lang="en-IN" sz="1100" dirty="0">
              <a:latin typeface="Raleway Light" panose="020B0403030101060003" pitchFamily="34" charset="0"/>
            </a:endParaRPr>
          </a:p>
        </p:txBody>
      </p:sp>
      <p:sp>
        <p:nvSpPr>
          <p:cNvPr id="30" name="Rectangle: Rounded Corners 29">
            <a:extLst>
              <a:ext uri="{FF2B5EF4-FFF2-40B4-BE49-F238E27FC236}">
                <a16:creationId xmlns:a16="http://schemas.microsoft.com/office/drawing/2014/main" id="{6255BD05-F683-4DC7-A199-965A6422697C}"/>
              </a:ext>
            </a:extLst>
          </p:cNvPr>
          <p:cNvSpPr/>
          <p:nvPr/>
        </p:nvSpPr>
        <p:spPr>
          <a:xfrm>
            <a:off x="13378893" y="4090282"/>
            <a:ext cx="1800000" cy="1800000"/>
          </a:xfrm>
          <a:prstGeom prst="roundRect">
            <a:avLst>
              <a:gd name="adj" fmla="val 12781"/>
            </a:avLst>
          </a:prstGeom>
          <a:blipFill>
            <a:blip r:embed="rId7"/>
            <a:stretch>
              <a:fillRect/>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pic>
        <p:nvPicPr>
          <p:cNvPr id="32" name="Graphic 31" descr="Braille">
            <a:extLst>
              <a:ext uri="{FF2B5EF4-FFF2-40B4-BE49-F238E27FC236}">
                <a16:creationId xmlns:a16="http://schemas.microsoft.com/office/drawing/2014/main" id="{5AF09EA9-6F8C-422D-B9C1-3DBAB03797BF}"/>
              </a:ext>
            </a:extLst>
          </p:cNvPr>
          <p:cNvPicPr>
            <a:picLocks noChangeAspect="1"/>
          </p:cNvPicPr>
          <p:nvPr/>
        </p:nvPicPr>
        <p:blipFill>
          <a:blip r:embed="rId8">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16581423" y="5000662"/>
            <a:ext cx="936000" cy="936000"/>
          </a:xfrm>
          <a:prstGeom prst="rect">
            <a:avLst/>
          </a:prstGeom>
        </p:spPr>
      </p:pic>
      <p:sp>
        <p:nvSpPr>
          <p:cNvPr id="34" name="Rectangle: Rounded Corners 33">
            <a:extLst>
              <a:ext uri="{FF2B5EF4-FFF2-40B4-BE49-F238E27FC236}">
                <a16:creationId xmlns:a16="http://schemas.microsoft.com/office/drawing/2014/main" id="{D12A2E15-B000-4582-BFF1-46F9B4F0CFDB}"/>
              </a:ext>
            </a:extLst>
          </p:cNvPr>
          <p:cNvSpPr/>
          <p:nvPr/>
        </p:nvSpPr>
        <p:spPr>
          <a:xfrm>
            <a:off x="3055863" y="-2887783"/>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38" name="TextBox 37">
            <a:extLst>
              <a:ext uri="{FF2B5EF4-FFF2-40B4-BE49-F238E27FC236}">
                <a16:creationId xmlns:a16="http://schemas.microsoft.com/office/drawing/2014/main" id="{455BE333-3D9E-4A9A-A376-B609DDBF33FE}"/>
              </a:ext>
            </a:extLst>
          </p:cNvPr>
          <p:cNvSpPr txBox="1"/>
          <p:nvPr/>
        </p:nvSpPr>
        <p:spPr>
          <a:xfrm>
            <a:off x="4582885" y="-2729419"/>
            <a:ext cx="864815"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02</a:t>
            </a:r>
          </a:p>
        </p:txBody>
      </p:sp>
      <p:sp>
        <p:nvSpPr>
          <p:cNvPr id="42" name="Rectangle 41">
            <a:extLst>
              <a:ext uri="{FF2B5EF4-FFF2-40B4-BE49-F238E27FC236}">
                <a16:creationId xmlns:a16="http://schemas.microsoft.com/office/drawing/2014/main" id="{9F8C6B0A-682A-4C38-8659-C00B38C0AD1B}"/>
              </a:ext>
            </a:extLst>
          </p:cNvPr>
          <p:cNvSpPr/>
          <p:nvPr/>
        </p:nvSpPr>
        <p:spPr>
          <a:xfrm>
            <a:off x="3272364" y="-1959978"/>
            <a:ext cx="2223686" cy="461665"/>
          </a:xfrm>
          <a:prstGeom prst="rect">
            <a:avLst/>
          </a:prstGeom>
        </p:spPr>
        <p:txBody>
          <a:bodyPr wrap="none">
            <a:spAutoFit/>
          </a:bodyPr>
          <a:lstStyle/>
          <a:p>
            <a:r>
              <a:rPr lang="en-IN" sz="2400" dirty="0">
                <a:solidFill>
                  <a:srgbClr val="6600CC"/>
                </a:solidFill>
                <a:latin typeface="Raleway Medium" panose="020B0603030101060003" pitchFamily="34" charset="0"/>
              </a:rPr>
              <a:t>Encapsulation</a:t>
            </a:r>
          </a:p>
        </p:txBody>
      </p:sp>
      <p:pic>
        <p:nvPicPr>
          <p:cNvPr id="43" name="Graphic 42" descr="Braille">
            <a:extLst>
              <a:ext uri="{FF2B5EF4-FFF2-40B4-BE49-F238E27FC236}">
                <a16:creationId xmlns:a16="http://schemas.microsoft.com/office/drawing/2014/main" id="{48333C9E-0131-4099-8100-6A9F246AA483}"/>
              </a:ext>
            </a:extLst>
          </p:cNvPr>
          <p:cNvPicPr>
            <a:picLocks noChangeAspect="1"/>
          </p:cNvPicPr>
          <p:nvPr/>
        </p:nvPicPr>
        <p:blipFill>
          <a:blip r:embed="rId8">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4854121" y="-1498313"/>
            <a:ext cx="720000" cy="720000"/>
          </a:xfrm>
          <a:prstGeom prst="rect">
            <a:avLst/>
          </a:prstGeom>
        </p:spPr>
      </p:pic>
      <p:sp>
        <p:nvSpPr>
          <p:cNvPr id="44" name="TextBox 43">
            <a:extLst>
              <a:ext uri="{FF2B5EF4-FFF2-40B4-BE49-F238E27FC236}">
                <a16:creationId xmlns:a16="http://schemas.microsoft.com/office/drawing/2014/main" id="{2EAE7865-D163-41FE-8FE8-57D5CC201883}"/>
              </a:ext>
            </a:extLst>
          </p:cNvPr>
          <p:cNvSpPr txBox="1"/>
          <p:nvPr/>
        </p:nvSpPr>
        <p:spPr>
          <a:xfrm>
            <a:off x="9423401" y="8786337"/>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04</a:t>
            </a:r>
          </a:p>
        </p:txBody>
      </p:sp>
      <p:sp>
        <p:nvSpPr>
          <p:cNvPr id="45" name="Rectangle 44">
            <a:extLst>
              <a:ext uri="{FF2B5EF4-FFF2-40B4-BE49-F238E27FC236}">
                <a16:creationId xmlns:a16="http://schemas.microsoft.com/office/drawing/2014/main" id="{6C18D301-8ACC-44D4-9EE3-BCCAB2749842}"/>
              </a:ext>
            </a:extLst>
          </p:cNvPr>
          <p:cNvSpPr/>
          <p:nvPr/>
        </p:nvSpPr>
        <p:spPr>
          <a:xfrm>
            <a:off x="6761604" y="9531844"/>
            <a:ext cx="2494594" cy="369332"/>
          </a:xfrm>
          <a:prstGeom prst="rect">
            <a:avLst/>
          </a:prstGeom>
        </p:spPr>
        <p:txBody>
          <a:bodyPr wrap="none">
            <a:spAutoFit/>
          </a:bodyPr>
          <a:lstStyle/>
          <a:p>
            <a:r>
              <a:rPr lang="en-IN" spc="300" dirty="0">
                <a:solidFill>
                  <a:srgbClr val="6600CC"/>
                </a:solidFill>
                <a:latin typeface="Raleway Medium" panose="020B0603030101060003" pitchFamily="34" charset="0"/>
              </a:rPr>
              <a:t>POLYMORPHISM</a:t>
            </a:r>
          </a:p>
        </p:txBody>
      </p:sp>
      <p:sp>
        <p:nvSpPr>
          <p:cNvPr id="46" name="Rectangle 45">
            <a:extLst>
              <a:ext uri="{FF2B5EF4-FFF2-40B4-BE49-F238E27FC236}">
                <a16:creationId xmlns:a16="http://schemas.microsoft.com/office/drawing/2014/main" id="{F91C118B-A721-49DD-9AA6-C727466FDFCC}"/>
              </a:ext>
            </a:extLst>
          </p:cNvPr>
          <p:cNvSpPr/>
          <p:nvPr/>
        </p:nvSpPr>
        <p:spPr>
          <a:xfrm>
            <a:off x="6776841" y="11871045"/>
            <a:ext cx="3178487" cy="1446550"/>
          </a:xfrm>
          <a:prstGeom prst="rect">
            <a:avLst/>
          </a:prstGeom>
        </p:spPr>
        <p:txBody>
          <a:bodyPr wrap="square">
            <a:spAutoFit/>
          </a:bodyPr>
          <a:lstStyle/>
          <a:p>
            <a:pPr algn="just"/>
            <a:r>
              <a:rPr lang="en-US" sz="1100" dirty="0">
                <a:latin typeface="Raleway Light" panose="020B0403030101060003" pitchFamily="34" charset="0"/>
              </a:rPr>
              <a:t>This Java OOP concept lets programmers use the same word to mean different things in different contexts. One form of polymorphism in Java is method overloading. That’s when different meanings are implied by the code itself. The other form is method overriding. That’s when the different meanings are implied by the values of the supplied variables. </a:t>
            </a:r>
            <a:endParaRPr lang="en-IN" sz="1100" dirty="0">
              <a:latin typeface="Raleway Light" panose="020B0403030101060003" pitchFamily="34" charset="0"/>
            </a:endParaRPr>
          </a:p>
        </p:txBody>
      </p:sp>
      <p:pic>
        <p:nvPicPr>
          <p:cNvPr id="49" name="Graphic 48" descr="Circles with lines">
            <a:extLst>
              <a:ext uri="{FF2B5EF4-FFF2-40B4-BE49-F238E27FC236}">
                <a16:creationId xmlns:a16="http://schemas.microsoft.com/office/drawing/2014/main" id="{7963F489-DC63-4C6E-BE2E-BA4A9DB7EB2C}"/>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9813898" y="18962014"/>
            <a:ext cx="936000" cy="936000"/>
          </a:xfrm>
          <a:prstGeom prst="rect">
            <a:avLst/>
          </a:prstGeom>
        </p:spPr>
      </p:pic>
      <p:sp>
        <p:nvSpPr>
          <p:cNvPr id="50" name="Rectangle: Rounded Corners 49">
            <a:extLst>
              <a:ext uri="{FF2B5EF4-FFF2-40B4-BE49-F238E27FC236}">
                <a16:creationId xmlns:a16="http://schemas.microsoft.com/office/drawing/2014/main" id="{DC09085F-7D89-4403-BE27-F6DF4B84B695}"/>
              </a:ext>
            </a:extLst>
          </p:cNvPr>
          <p:cNvSpPr/>
          <p:nvPr/>
        </p:nvSpPr>
        <p:spPr>
          <a:xfrm>
            <a:off x="3055863" y="8425249"/>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1" name="TextBox 50">
            <a:extLst>
              <a:ext uri="{FF2B5EF4-FFF2-40B4-BE49-F238E27FC236}">
                <a16:creationId xmlns:a16="http://schemas.microsoft.com/office/drawing/2014/main" id="{354D785D-8E97-45C2-9857-98DEB691EF97}"/>
              </a:ext>
            </a:extLst>
          </p:cNvPr>
          <p:cNvSpPr txBox="1"/>
          <p:nvPr/>
        </p:nvSpPr>
        <p:spPr>
          <a:xfrm>
            <a:off x="4582885" y="8583613"/>
            <a:ext cx="864815"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04</a:t>
            </a:r>
          </a:p>
        </p:txBody>
      </p:sp>
      <p:sp>
        <p:nvSpPr>
          <p:cNvPr id="52" name="Rectangle 51">
            <a:extLst>
              <a:ext uri="{FF2B5EF4-FFF2-40B4-BE49-F238E27FC236}">
                <a16:creationId xmlns:a16="http://schemas.microsoft.com/office/drawing/2014/main" id="{E70FE7FB-C966-4227-916B-958DB0FA6D23}"/>
              </a:ext>
            </a:extLst>
          </p:cNvPr>
          <p:cNvSpPr/>
          <p:nvPr/>
        </p:nvSpPr>
        <p:spPr>
          <a:xfrm>
            <a:off x="3272364" y="11330709"/>
            <a:ext cx="2278188" cy="461665"/>
          </a:xfrm>
          <a:prstGeom prst="rect">
            <a:avLst/>
          </a:prstGeom>
        </p:spPr>
        <p:txBody>
          <a:bodyPr wrap="none">
            <a:spAutoFit/>
          </a:bodyPr>
          <a:lstStyle/>
          <a:p>
            <a:r>
              <a:rPr lang="en-IN" sz="2400" dirty="0">
                <a:solidFill>
                  <a:srgbClr val="6600CC"/>
                </a:solidFill>
                <a:latin typeface="Raleway Medium" panose="020B0603030101060003" pitchFamily="34" charset="0"/>
              </a:rPr>
              <a:t>Polymorphism</a:t>
            </a:r>
          </a:p>
        </p:txBody>
      </p:sp>
      <p:pic>
        <p:nvPicPr>
          <p:cNvPr id="53" name="Graphic 52" descr="Circles with lines">
            <a:extLst>
              <a:ext uri="{FF2B5EF4-FFF2-40B4-BE49-F238E27FC236}">
                <a16:creationId xmlns:a16="http://schemas.microsoft.com/office/drawing/2014/main" id="{1CB74255-1FA5-49BE-8606-F2D1A380B9C8}"/>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4789677" y="11765940"/>
            <a:ext cx="720000" cy="720000"/>
          </a:xfrm>
          <a:prstGeom prst="rect">
            <a:avLst/>
          </a:prstGeom>
        </p:spPr>
      </p:pic>
      <p:sp>
        <p:nvSpPr>
          <p:cNvPr id="54" name="Rectangle: Rounded Corners 53">
            <a:extLst>
              <a:ext uri="{FF2B5EF4-FFF2-40B4-BE49-F238E27FC236}">
                <a16:creationId xmlns:a16="http://schemas.microsoft.com/office/drawing/2014/main" id="{1F0FF44D-FBBF-41B4-9C65-485C7883CEC8}"/>
              </a:ext>
            </a:extLst>
          </p:cNvPr>
          <p:cNvSpPr/>
          <p:nvPr/>
        </p:nvSpPr>
        <p:spPr>
          <a:xfrm>
            <a:off x="7024171" y="15215472"/>
            <a:ext cx="1800000" cy="1800000"/>
          </a:xfrm>
          <a:prstGeom prst="roundRect">
            <a:avLst>
              <a:gd name="adj" fmla="val 12781"/>
            </a:avLst>
          </a:prstGeom>
          <a:blipFill dpi="0" rotWithShape="1">
            <a:blip r:embed="rId12"/>
            <a:srcRect/>
            <a:stretch>
              <a:fillRect r="-39000"/>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8" name="TextBox 47">
            <a:extLst>
              <a:ext uri="{FF2B5EF4-FFF2-40B4-BE49-F238E27FC236}">
                <a16:creationId xmlns:a16="http://schemas.microsoft.com/office/drawing/2014/main" id="{5DC31581-03A3-65E0-8751-3787F1A99C0E}"/>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12</a:t>
            </a:r>
          </a:p>
        </p:txBody>
      </p:sp>
      <p:sp>
        <p:nvSpPr>
          <p:cNvPr id="55" name="TextBox 54">
            <a:extLst>
              <a:ext uri="{FF2B5EF4-FFF2-40B4-BE49-F238E27FC236}">
                <a16:creationId xmlns:a16="http://schemas.microsoft.com/office/drawing/2014/main" id="{E59D3EEB-FB94-EFE7-75BF-CF6AF509898C}"/>
              </a:ext>
            </a:extLst>
          </p:cNvPr>
          <p:cNvSpPr txBox="1"/>
          <p:nvPr/>
        </p:nvSpPr>
        <p:spPr>
          <a:xfrm>
            <a:off x="691607" y="524131"/>
            <a:ext cx="1200329" cy="5809735"/>
          </a:xfrm>
          <a:prstGeom prst="rect">
            <a:avLst/>
          </a:prstGeom>
          <a:noFill/>
        </p:spPr>
        <p:txBody>
          <a:bodyPr vert="vert270"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6600" b="1" i="0" u="none" strike="noStrike" kern="1200" cap="none" spc="600" normalizeH="0" baseline="0" noProof="0" dirty="0">
                <a:ln>
                  <a:noFill/>
                </a:ln>
                <a:solidFill>
                  <a:prstClr val="white">
                    <a:alpha val="52000"/>
                  </a:prstClr>
                </a:solidFill>
                <a:effectLst/>
                <a:uLnTx/>
                <a:uFillTx/>
                <a:latin typeface="Raleway Black" panose="020B0A03030101060003" pitchFamily="34" charset="0"/>
                <a:ea typeface="+mn-ea"/>
                <a:cs typeface="+mn-cs"/>
              </a:rPr>
              <a:t>OUR TEAM</a:t>
            </a:r>
          </a:p>
        </p:txBody>
      </p:sp>
    </p:spTree>
    <p:extLst>
      <p:ext uri="{BB962C8B-B14F-4D97-AF65-F5344CB8AC3E}">
        <p14:creationId xmlns:p14="http://schemas.microsoft.com/office/powerpoint/2010/main" val="748520258"/>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bg>
      <p:bgPr>
        <a:gradFill flip="none" rotWithShape="1">
          <a:gsLst>
            <a:gs pos="72000">
              <a:srgbClr val="000066"/>
            </a:gs>
            <a:gs pos="1000">
              <a:srgbClr val="0000FF"/>
            </a:gs>
            <a:gs pos="100000">
              <a:srgbClr val="9900FF"/>
            </a:gs>
          </a:gsLst>
          <a:path path="circle">
            <a:fillToRect r="100000" b="100000"/>
          </a:path>
          <a:tileRect l="-100000" t="-100000"/>
        </a:gradFill>
        <a:effectLst/>
      </p:bgPr>
    </p:bg>
    <p:spTree>
      <p:nvGrpSpPr>
        <p:cNvPr id="1" name=""/>
        <p:cNvGrpSpPr/>
        <p:nvPr/>
      </p:nvGrpSpPr>
      <p:grpSpPr>
        <a:xfrm>
          <a:off x="0" y="0"/>
          <a:ext cx="0" cy="0"/>
          <a:chOff x="0" y="0"/>
          <a:chExt cx="0" cy="0"/>
        </a:xfrm>
      </p:grpSpPr>
      <p:sp>
        <p:nvSpPr>
          <p:cNvPr id="2" name="Rectangle: Rounded Corners 1">
            <a:extLst>
              <a:ext uri="{FF2B5EF4-FFF2-40B4-BE49-F238E27FC236}">
                <a16:creationId xmlns:a16="http://schemas.microsoft.com/office/drawing/2014/main" id="{D0E1159D-A197-47A3-9D45-1714EF411E21}"/>
              </a:ext>
            </a:extLst>
          </p:cNvPr>
          <p:cNvSpPr/>
          <p:nvPr/>
        </p:nvSpPr>
        <p:spPr>
          <a:xfrm>
            <a:off x="2906486" y="631371"/>
            <a:ext cx="2873828" cy="5595257"/>
          </a:xfrm>
          <a:prstGeom prst="roundRect">
            <a:avLst>
              <a:gd name="adj" fmla="val 10228"/>
            </a:avLst>
          </a:prstGeom>
          <a:gradFill flip="none" rotWithShape="1">
            <a:gsLst>
              <a:gs pos="51000">
                <a:srgbClr val="6600FF"/>
              </a:gs>
              <a:gs pos="0">
                <a:srgbClr val="0000FF"/>
              </a:gs>
              <a:gs pos="100000">
                <a:srgbClr val="9900FF"/>
              </a:gs>
            </a:gsLst>
            <a:path path="circle">
              <a:fillToRect r="100000" b="100000"/>
            </a:path>
            <a:tileRect l="-100000" t="-100000"/>
          </a:gra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4" name="Rectangle: Rounded Corners 3">
            <a:extLst>
              <a:ext uri="{FF2B5EF4-FFF2-40B4-BE49-F238E27FC236}">
                <a16:creationId xmlns:a16="http://schemas.microsoft.com/office/drawing/2014/main" id="{C6A172F9-DF24-4BDB-87D0-5CFCEFD2C0A6}"/>
              </a:ext>
            </a:extLst>
          </p:cNvPr>
          <p:cNvSpPr/>
          <p:nvPr/>
        </p:nvSpPr>
        <p:spPr>
          <a:xfrm>
            <a:off x="3478586" y="2024743"/>
            <a:ext cx="1729628" cy="2808512"/>
          </a:xfrm>
          <a:prstGeom prst="roundRect">
            <a:avLst>
              <a:gd name="adj" fmla="val 17769"/>
            </a:avLst>
          </a:prstGeom>
          <a:solidFill>
            <a:schemeClr val="bg1">
              <a:alpha val="44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3" name="Rectangle: Rounded Corners 2">
            <a:extLst>
              <a:ext uri="{FF2B5EF4-FFF2-40B4-BE49-F238E27FC236}">
                <a16:creationId xmlns:a16="http://schemas.microsoft.com/office/drawing/2014/main" id="{202835E3-1D45-4A45-A133-0390DC1490AC}"/>
              </a:ext>
            </a:extLst>
          </p:cNvPr>
          <p:cNvSpPr/>
          <p:nvPr/>
        </p:nvSpPr>
        <p:spPr>
          <a:xfrm>
            <a:off x="3239100" y="2189950"/>
            <a:ext cx="2208600" cy="2478098"/>
          </a:xfrm>
          <a:prstGeom prst="roundRect">
            <a:avLst>
              <a:gd name="adj" fmla="val 12355"/>
            </a:avLst>
          </a:prstGeom>
          <a:solidFill>
            <a:schemeClr val="bg1">
              <a:alpha val="65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 name="Rectangle: Rounded Corners 4">
            <a:extLst>
              <a:ext uri="{FF2B5EF4-FFF2-40B4-BE49-F238E27FC236}">
                <a16:creationId xmlns:a16="http://schemas.microsoft.com/office/drawing/2014/main" id="{6DE76AB4-E416-4FA8-9A4A-EAD1BE67A357}"/>
              </a:ext>
            </a:extLst>
          </p:cNvPr>
          <p:cNvSpPr/>
          <p:nvPr/>
        </p:nvSpPr>
        <p:spPr>
          <a:xfrm>
            <a:off x="3055863" y="2343429"/>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 name="Freeform: Shape 8">
            <a:hlinkClick r:id="rId2" action="ppaction://hlinksldjump"/>
            <a:extLst>
              <a:ext uri="{FF2B5EF4-FFF2-40B4-BE49-F238E27FC236}">
                <a16:creationId xmlns:a16="http://schemas.microsoft.com/office/drawing/2014/main" id="{60BD307A-17AB-4323-8F7D-C15BFC8A8694}"/>
              </a:ext>
            </a:extLst>
          </p:cNvPr>
          <p:cNvSpPr/>
          <p:nvPr/>
        </p:nvSpPr>
        <p:spPr>
          <a:xfrm>
            <a:off x="2912530" y="5628486"/>
            <a:ext cx="2861740" cy="598142"/>
          </a:xfrm>
          <a:custGeom>
            <a:avLst/>
            <a:gdLst>
              <a:gd name="connsiteX0" fmla="*/ 281847 w 2861740"/>
              <a:gd name="connsiteY0" fmla="*/ 0 h 598142"/>
              <a:gd name="connsiteX1" fmla="*/ 2567805 w 2861740"/>
              <a:gd name="connsiteY1" fmla="*/ 0 h 598142"/>
              <a:gd name="connsiteX2" fmla="*/ 2861740 w 2861740"/>
              <a:gd name="connsiteY2" fmla="*/ 293935 h 598142"/>
              <a:gd name="connsiteX3" fmla="*/ 2861740 w 2861740"/>
              <a:gd name="connsiteY3" fmla="*/ 383149 h 598142"/>
              <a:gd name="connsiteX4" fmla="*/ 2850729 w 2861740"/>
              <a:gd name="connsiteY4" fmla="*/ 418620 h 598142"/>
              <a:gd name="connsiteX5" fmla="*/ 2579893 w 2861740"/>
              <a:gd name="connsiteY5" fmla="*/ 598142 h 598142"/>
              <a:gd name="connsiteX6" fmla="*/ 293935 w 2861740"/>
              <a:gd name="connsiteY6" fmla="*/ 598142 h 598142"/>
              <a:gd name="connsiteX7" fmla="*/ 0 w 2861740"/>
              <a:gd name="connsiteY7" fmla="*/ 304207 h 598142"/>
              <a:gd name="connsiteX8" fmla="*/ 0 w 2861740"/>
              <a:gd name="connsiteY8" fmla="*/ 214994 h 598142"/>
              <a:gd name="connsiteX9" fmla="*/ 11011 w 2861740"/>
              <a:gd name="connsiteY9" fmla="*/ 179523 h 598142"/>
              <a:gd name="connsiteX10" fmla="*/ 281847 w 2861740"/>
              <a:gd name="connsiteY10" fmla="*/ 0 h 5981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861740" h="598142">
                <a:moveTo>
                  <a:pt x="281847" y="0"/>
                </a:moveTo>
                <a:lnTo>
                  <a:pt x="2567805" y="0"/>
                </a:lnTo>
                <a:cubicBezTo>
                  <a:pt x="2730141" y="0"/>
                  <a:pt x="2861740" y="131599"/>
                  <a:pt x="2861740" y="293935"/>
                </a:cubicBezTo>
                <a:lnTo>
                  <a:pt x="2861740" y="383149"/>
                </a:lnTo>
                <a:lnTo>
                  <a:pt x="2850729" y="418620"/>
                </a:lnTo>
                <a:cubicBezTo>
                  <a:pt x="2806108" y="524118"/>
                  <a:pt x="2701645" y="598142"/>
                  <a:pt x="2579893" y="598142"/>
                </a:cubicBezTo>
                <a:lnTo>
                  <a:pt x="293935" y="598142"/>
                </a:lnTo>
                <a:cubicBezTo>
                  <a:pt x="131599" y="598142"/>
                  <a:pt x="0" y="466543"/>
                  <a:pt x="0" y="304207"/>
                </a:cubicBezTo>
                <a:lnTo>
                  <a:pt x="0" y="214994"/>
                </a:lnTo>
                <a:lnTo>
                  <a:pt x="11011" y="179523"/>
                </a:lnTo>
                <a:cubicBezTo>
                  <a:pt x="55633" y="74025"/>
                  <a:pt x="160095" y="0"/>
                  <a:pt x="281847" y="0"/>
                </a:cubicBezTo>
                <a:close/>
              </a:path>
            </a:pathLst>
          </a:custGeom>
          <a:gradFill flip="none" rotWithShape="1">
            <a:gsLst>
              <a:gs pos="0">
                <a:srgbClr val="0000FF"/>
              </a:gs>
              <a:gs pos="100000">
                <a:srgbClr val="6600CC"/>
              </a:gs>
            </a:gsLst>
            <a:lin ang="10800000" scaled="1"/>
            <a:tileRect/>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r>
              <a:rPr lang="en-IN" sz="1400" spc="600" dirty="0">
                <a:latin typeface="Raleway Medium" panose="020B0603030101060003" pitchFamily="34" charset="0"/>
              </a:rPr>
              <a:t>NEXT</a:t>
            </a:r>
          </a:p>
        </p:txBody>
      </p:sp>
      <p:sp>
        <p:nvSpPr>
          <p:cNvPr id="11" name="TextBox 10">
            <a:extLst>
              <a:ext uri="{FF2B5EF4-FFF2-40B4-BE49-F238E27FC236}">
                <a16:creationId xmlns:a16="http://schemas.microsoft.com/office/drawing/2014/main" id="{54507D61-3DEA-4425-95A6-E5D9227FD0A2}"/>
              </a:ext>
            </a:extLst>
          </p:cNvPr>
          <p:cNvSpPr txBox="1"/>
          <p:nvPr/>
        </p:nvSpPr>
        <p:spPr>
          <a:xfrm>
            <a:off x="3055863" y="914400"/>
            <a:ext cx="1109737" cy="369332"/>
          </a:xfrm>
          <a:prstGeom prst="rect">
            <a:avLst/>
          </a:prstGeom>
          <a:noFill/>
        </p:spPr>
        <p:txBody>
          <a:bodyPr wrap="square" rtlCol="0">
            <a:spAutoFit/>
          </a:bodyPr>
          <a:lstStyle/>
          <a:p>
            <a:r>
              <a:rPr lang="en-IN" b="1" spc="300" dirty="0">
                <a:solidFill>
                  <a:schemeClr val="bg1"/>
                </a:solidFill>
                <a:latin typeface="Raleway" panose="020B0503030101060003" pitchFamily="34" charset="0"/>
              </a:rPr>
              <a:t>OOPS</a:t>
            </a:r>
          </a:p>
        </p:txBody>
      </p:sp>
      <p:sp>
        <p:nvSpPr>
          <p:cNvPr id="12" name="TextBox 11">
            <a:extLst>
              <a:ext uri="{FF2B5EF4-FFF2-40B4-BE49-F238E27FC236}">
                <a16:creationId xmlns:a16="http://schemas.microsoft.com/office/drawing/2014/main" id="{F8B5C8DA-1DE0-4ABE-AAB0-62359992727A}"/>
              </a:ext>
            </a:extLst>
          </p:cNvPr>
          <p:cNvSpPr txBox="1"/>
          <p:nvPr/>
        </p:nvSpPr>
        <p:spPr>
          <a:xfrm>
            <a:off x="3055863" y="1190416"/>
            <a:ext cx="1109737" cy="307777"/>
          </a:xfrm>
          <a:prstGeom prst="rect">
            <a:avLst/>
          </a:prstGeom>
          <a:noFill/>
        </p:spPr>
        <p:txBody>
          <a:bodyPr wrap="square" rtlCol="0">
            <a:spAutoFit/>
          </a:bodyPr>
          <a:lstStyle/>
          <a:p>
            <a:r>
              <a:rPr lang="en-IN" sz="1400">
                <a:solidFill>
                  <a:schemeClr val="bg1"/>
                </a:solidFill>
                <a:latin typeface="Raleway" panose="020B0503030101060003" pitchFamily="34" charset="0"/>
              </a:rPr>
              <a:t>Concept</a:t>
            </a:r>
            <a:endParaRPr lang="en-IN" sz="1400" dirty="0">
              <a:solidFill>
                <a:schemeClr val="bg1"/>
              </a:solidFill>
              <a:latin typeface="Raleway" panose="020B0503030101060003" pitchFamily="34" charset="0"/>
            </a:endParaRPr>
          </a:p>
        </p:txBody>
      </p:sp>
      <p:sp>
        <p:nvSpPr>
          <p:cNvPr id="14" name="TextBox 13">
            <a:extLst>
              <a:ext uri="{FF2B5EF4-FFF2-40B4-BE49-F238E27FC236}">
                <a16:creationId xmlns:a16="http://schemas.microsoft.com/office/drawing/2014/main" id="{7A72A576-6EF7-4BAA-8EEB-0A183F96AFC6}"/>
              </a:ext>
            </a:extLst>
          </p:cNvPr>
          <p:cNvSpPr txBox="1"/>
          <p:nvPr/>
        </p:nvSpPr>
        <p:spPr>
          <a:xfrm>
            <a:off x="4582885" y="2501793"/>
            <a:ext cx="864815"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04</a:t>
            </a:r>
          </a:p>
        </p:txBody>
      </p:sp>
      <p:sp>
        <p:nvSpPr>
          <p:cNvPr id="15" name="Rectangle 14">
            <a:extLst>
              <a:ext uri="{FF2B5EF4-FFF2-40B4-BE49-F238E27FC236}">
                <a16:creationId xmlns:a16="http://schemas.microsoft.com/office/drawing/2014/main" id="{710E5275-25D5-4163-AFEC-A0DB6EF84A29}"/>
              </a:ext>
            </a:extLst>
          </p:cNvPr>
          <p:cNvSpPr/>
          <p:nvPr/>
        </p:nvSpPr>
        <p:spPr>
          <a:xfrm>
            <a:off x="3272364" y="3271234"/>
            <a:ext cx="2278188" cy="461665"/>
          </a:xfrm>
          <a:prstGeom prst="rect">
            <a:avLst/>
          </a:prstGeom>
        </p:spPr>
        <p:txBody>
          <a:bodyPr wrap="none">
            <a:spAutoFit/>
          </a:bodyPr>
          <a:lstStyle/>
          <a:p>
            <a:r>
              <a:rPr lang="en-IN" sz="2400" dirty="0">
                <a:solidFill>
                  <a:srgbClr val="6600CC"/>
                </a:solidFill>
                <a:latin typeface="Raleway Medium" panose="020B0603030101060003" pitchFamily="34" charset="0"/>
              </a:rPr>
              <a:t>Polymorphism</a:t>
            </a:r>
          </a:p>
        </p:txBody>
      </p:sp>
      <p:pic>
        <p:nvPicPr>
          <p:cNvPr id="33" name="Graphic 32" descr="Circles with lines">
            <a:extLst>
              <a:ext uri="{FF2B5EF4-FFF2-40B4-BE49-F238E27FC236}">
                <a16:creationId xmlns:a16="http://schemas.microsoft.com/office/drawing/2014/main" id="{4832677A-CCD9-4594-AE42-6917DEE312B5}"/>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4789677" y="3706465"/>
            <a:ext cx="720000" cy="720000"/>
          </a:xfrm>
          <a:prstGeom prst="rect">
            <a:avLst/>
          </a:prstGeom>
        </p:spPr>
      </p:pic>
      <p:cxnSp>
        <p:nvCxnSpPr>
          <p:cNvPr id="35" name="Straight Connector 34">
            <a:extLst>
              <a:ext uri="{FF2B5EF4-FFF2-40B4-BE49-F238E27FC236}">
                <a16:creationId xmlns:a16="http://schemas.microsoft.com/office/drawing/2014/main" id="{911E6D05-7AF5-4CB4-BFA2-020FCF216FDD}"/>
              </a:ext>
            </a:extLst>
          </p:cNvPr>
          <p:cNvCxnSpPr/>
          <p:nvPr/>
        </p:nvCxnSpPr>
        <p:spPr>
          <a:xfrm>
            <a:off x="4165600" y="1190416"/>
            <a:ext cx="1282100" cy="0"/>
          </a:xfrm>
          <a:prstGeom prst="line">
            <a:avLst/>
          </a:prstGeom>
          <a:ln>
            <a:solidFill>
              <a:schemeClr val="bg1">
                <a:alpha val="92000"/>
              </a:schemeClr>
            </a:solidFill>
            <a:tailEnd type="triangle" w="lg" len="lg"/>
          </a:ln>
        </p:spPr>
        <p:style>
          <a:lnRef idx="1">
            <a:schemeClr val="accent1"/>
          </a:lnRef>
          <a:fillRef idx="0">
            <a:schemeClr val="accent1"/>
          </a:fillRef>
          <a:effectRef idx="0">
            <a:schemeClr val="accent1"/>
          </a:effectRef>
          <a:fontRef idx="minor">
            <a:schemeClr val="tx1"/>
          </a:fontRef>
        </p:style>
      </p:cxnSp>
      <p:sp>
        <p:nvSpPr>
          <p:cNvPr id="36" name="Rectangle: Rounded Corners 35">
            <a:extLst>
              <a:ext uri="{FF2B5EF4-FFF2-40B4-BE49-F238E27FC236}">
                <a16:creationId xmlns:a16="http://schemas.microsoft.com/office/drawing/2014/main" id="{4BC03350-7774-4D81-9FE6-1F1736C9498D}"/>
              </a:ext>
            </a:extLst>
          </p:cNvPr>
          <p:cNvSpPr/>
          <p:nvPr/>
        </p:nvSpPr>
        <p:spPr>
          <a:xfrm>
            <a:off x="6399564" y="631369"/>
            <a:ext cx="4827236" cy="5595257"/>
          </a:xfrm>
          <a:prstGeom prst="roundRect">
            <a:avLst>
              <a:gd name="adj" fmla="val 10228"/>
            </a:avLst>
          </a:prstGeom>
          <a:solidFill>
            <a:schemeClr val="bg1"/>
          </a:soli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37" name="TextBox 36">
            <a:extLst>
              <a:ext uri="{FF2B5EF4-FFF2-40B4-BE49-F238E27FC236}">
                <a16:creationId xmlns:a16="http://schemas.microsoft.com/office/drawing/2014/main" id="{2F5FC4B0-7710-465F-B268-35C13A517D17}"/>
              </a:ext>
            </a:extLst>
          </p:cNvPr>
          <p:cNvSpPr txBox="1"/>
          <p:nvPr/>
        </p:nvSpPr>
        <p:spPr>
          <a:xfrm>
            <a:off x="9423401" y="752686"/>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04</a:t>
            </a:r>
          </a:p>
        </p:txBody>
      </p:sp>
      <p:sp>
        <p:nvSpPr>
          <p:cNvPr id="40" name="Rectangle 39">
            <a:extLst>
              <a:ext uri="{FF2B5EF4-FFF2-40B4-BE49-F238E27FC236}">
                <a16:creationId xmlns:a16="http://schemas.microsoft.com/office/drawing/2014/main" id="{1A232E87-78A7-4208-B2E0-96219E3D12F1}"/>
              </a:ext>
            </a:extLst>
          </p:cNvPr>
          <p:cNvSpPr/>
          <p:nvPr/>
        </p:nvSpPr>
        <p:spPr>
          <a:xfrm>
            <a:off x="6761604" y="1498193"/>
            <a:ext cx="2494594" cy="369332"/>
          </a:xfrm>
          <a:prstGeom prst="rect">
            <a:avLst/>
          </a:prstGeom>
        </p:spPr>
        <p:txBody>
          <a:bodyPr wrap="none">
            <a:spAutoFit/>
          </a:bodyPr>
          <a:lstStyle/>
          <a:p>
            <a:r>
              <a:rPr lang="en-IN" spc="300" dirty="0">
                <a:solidFill>
                  <a:srgbClr val="6600CC"/>
                </a:solidFill>
                <a:latin typeface="Raleway Medium" panose="020B0603030101060003" pitchFamily="34" charset="0"/>
              </a:rPr>
              <a:t>POLYMORPHISM</a:t>
            </a:r>
          </a:p>
        </p:txBody>
      </p:sp>
      <p:sp>
        <p:nvSpPr>
          <p:cNvPr id="41" name="Rectangle 40">
            <a:extLst>
              <a:ext uri="{FF2B5EF4-FFF2-40B4-BE49-F238E27FC236}">
                <a16:creationId xmlns:a16="http://schemas.microsoft.com/office/drawing/2014/main" id="{D89ECDA8-CE50-4632-BBAB-78EFD9E6686C}"/>
              </a:ext>
            </a:extLst>
          </p:cNvPr>
          <p:cNvSpPr/>
          <p:nvPr/>
        </p:nvSpPr>
        <p:spPr>
          <a:xfrm>
            <a:off x="6776841" y="2269851"/>
            <a:ext cx="3178487" cy="1446550"/>
          </a:xfrm>
          <a:prstGeom prst="rect">
            <a:avLst/>
          </a:prstGeom>
        </p:spPr>
        <p:txBody>
          <a:bodyPr wrap="square">
            <a:spAutoFit/>
          </a:bodyPr>
          <a:lstStyle/>
          <a:p>
            <a:pPr algn="just"/>
            <a:r>
              <a:rPr lang="en-US" sz="1100" dirty="0">
                <a:latin typeface="Raleway Light" panose="020B0403030101060003" pitchFamily="34" charset="0"/>
              </a:rPr>
              <a:t>This Java OOP concept lets programmers use the same word to mean different things in different contexts. One form of polymorphism in Java is method overloading. That’s when different meanings are implied by the code itself. The other form is method overriding. That’s when the different meanings are implied by the values of the supplied variables. </a:t>
            </a:r>
            <a:endParaRPr lang="en-IN" sz="1100" dirty="0">
              <a:latin typeface="Raleway Light" panose="020B0403030101060003" pitchFamily="34" charset="0"/>
            </a:endParaRPr>
          </a:p>
        </p:txBody>
      </p:sp>
      <p:sp>
        <p:nvSpPr>
          <p:cNvPr id="39" name="Rectangle: Rounded Corners 38">
            <a:extLst>
              <a:ext uri="{FF2B5EF4-FFF2-40B4-BE49-F238E27FC236}">
                <a16:creationId xmlns:a16="http://schemas.microsoft.com/office/drawing/2014/main" id="{C72420C3-CE59-4450-A9CF-31987303E1C7}"/>
              </a:ext>
            </a:extLst>
          </p:cNvPr>
          <p:cNvSpPr/>
          <p:nvPr/>
        </p:nvSpPr>
        <p:spPr>
          <a:xfrm>
            <a:off x="6871771" y="4090282"/>
            <a:ext cx="1800000" cy="1800000"/>
          </a:xfrm>
          <a:prstGeom prst="roundRect">
            <a:avLst>
              <a:gd name="adj" fmla="val 12781"/>
            </a:avLst>
          </a:prstGeom>
          <a:blipFill dpi="0" rotWithShape="1">
            <a:blip r:embed="rId5"/>
            <a:srcRect/>
            <a:stretch>
              <a:fillRect r="-39000"/>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7" name="Rectangle: Rounded Corners 46">
            <a:extLst>
              <a:ext uri="{FF2B5EF4-FFF2-40B4-BE49-F238E27FC236}">
                <a16:creationId xmlns:a16="http://schemas.microsoft.com/office/drawing/2014/main" id="{C75C07D0-3F38-4E34-BB4B-6B88892FCE7F}"/>
              </a:ext>
            </a:extLst>
          </p:cNvPr>
          <p:cNvSpPr/>
          <p:nvPr/>
        </p:nvSpPr>
        <p:spPr>
          <a:xfrm>
            <a:off x="10675959" y="2147295"/>
            <a:ext cx="147878" cy="2160000"/>
          </a:xfrm>
          <a:prstGeom prst="roundRect">
            <a:avLst>
              <a:gd name="adj" fmla="val 50000"/>
            </a:avLst>
          </a:prstGeom>
          <a:gradFill flip="none" rotWithShape="1">
            <a:gsLst>
              <a:gs pos="51000">
                <a:srgbClr val="6600FF"/>
              </a:gs>
              <a:gs pos="0">
                <a:srgbClr val="0000FF"/>
              </a:gs>
              <a:gs pos="100000">
                <a:srgbClr val="9900FF"/>
              </a:gs>
            </a:gsLst>
            <a:path path="circle">
              <a:fillToRect r="100000" b="100000"/>
            </a:path>
            <a:tileRect l="-100000" t="-100000"/>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pic>
        <p:nvPicPr>
          <p:cNvPr id="23" name="Graphic 22" descr="Circles with lines">
            <a:extLst>
              <a:ext uri="{FF2B5EF4-FFF2-40B4-BE49-F238E27FC236}">
                <a16:creationId xmlns:a16="http://schemas.microsoft.com/office/drawing/2014/main" id="{1EBBA966-D911-4F20-9A94-A001BDEAEE3C}"/>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074301" y="4910737"/>
            <a:ext cx="936000" cy="936000"/>
          </a:xfrm>
          <a:prstGeom prst="rect">
            <a:avLst/>
          </a:prstGeom>
        </p:spPr>
      </p:pic>
      <p:sp>
        <p:nvSpPr>
          <p:cNvPr id="25" name="Rectangle: Rounded Corners 24">
            <a:extLst>
              <a:ext uri="{FF2B5EF4-FFF2-40B4-BE49-F238E27FC236}">
                <a16:creationId xmlns:a16="http://schemas.microsoft.com/office/drawing/2014/main" id="{59DA5C53-52A4-4177-A6B2-AC3EB0C7E2DF}"/>
              </a:ext>
            </a:extLst>
          </p:cNvPr>
          <p:cNvSpPr/>
          <p:nvPr/>
        </p:nvSpPr>
        <p:spPr>
          <a:xfrm>
            <a:off x="3055863" y="-3653328"/>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6" name="TextBox 25">
            <a:extLst>
              <a:ext uri="{FF2B5EF4-FFF2-40B4-BE49-F238E27FC236}">
                <a16:creationId xmlns:a16="http://schemas.microsoft.com/office/drawing/2014/main" id="{A6867D59-6B9E-4F18-8A58-7568E777B3A4}"/>
              </a:ext>
            </a:extLst>
          </p:cNvPr>
          <p:cNvSpPr txBox="1"/>
          <p:nvPr/>
        </p:nvSpPr>
        <p:spPr>
          <a:xfrm>
            <a:off x="4582885" y="-3494964"/>
            <a:ext cx="864815"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03</a:t>
            </a:r>
          </a:p>
        </p:txBody>
      </p:sp>
      <p:sp>
        <p:nvSpPr>
          <p:cNvPr id="27" name="Rectangle 26">
            <a:extLst>
              <a:ext uri="{FF2B5EF4-FFF2-40B4-BE49-F238E27FC236}">
                <a16:creationId xmlns:a16="http://schemas.microsoft.com/office/drawing/2014/main" id="{DE862B38-31FB-4DEE-B4EB-A08AF399A1A4}"/>
              </a:ext>
            </a:extLst>
          </p:cNvPr>
          <p:cNvSpPr/>
          <p:nvPr/>
        </p:nvSpPr>
        <p:spPr>
          <a:xfrm>
            <a:off x="3272364" y="-2725523"/>
            <a:ext cx="1802096" cy="461665"/>
          </a:xfrm>
          <a:prstGeom prst="rect">
            <a:avLst/>
          </a:prstGeom>
        </p:spPr>
        <p:txBody>
          <a:bodyPr wrap="none">
            <a:spAutoFit/>
          </a:bodyPr>
          <a:lstStyle/>
          <a:p>
            <a:r>
              <a:rPr lang="en-IN" sz="2400" dirty="0">
                <a:solidFill>
                  <a:srgbClr val="6600CC"/>
                </a:solidFill>
                <a:latin typeface="Raleway Medium" panose="020B0603030101060003" pitchFamily="34" charset="0"/>
              </a:rPr>
              <a:t>Inheritance</a:t>
            </a:r>
          </a:p>
        </p:txBody>
      </p:sp>
      <p:pic>
        <p:nvPicPr>
          <p:cNvPr id="28" name="Graphic 27" descr="Branching diagram">
            <a:extLst>
              <a:ext uri="{FF2B5EF4-FFF2-40B4-BE49-F238E27FC236}">
                <a16:creationId xmlns:a16="http://schemas.microsoft.com/office/drawing/2014/main" id="{7DCF53C0-FD08-4631-AF8D-259C5C3FF6FA}"/>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4736964" y="-2251197"/>
            <a:ext cx="720000" cy="720000"/>
          </a:xfrm>
          <a:prstGeom prst="rect">
            <a:avLst/>
          </a:prstGeom>
        </p:spPr>
      </p:pic>
      <p:sp>
        <p:nvSpPr>
          <p:cNvPr id="29" name="TextBox 28">
            <a:extLst>
              <a:ext uri="{FF2B5EF4-FFF2-40B4-BE49-F238E27FC236}">
                <a16:creationId xmlns:a16="http://schemas.microsoft.com/office/drawing/2014/main" id="{E5B2F62B-C0CA-45D8-BB92-98D27BB945C5}"/>
              </a:ext>
            </a:extLst>
          </p:cNvPr>
          <p:cNvSpPr txBox="1"/>
          <p:nvPr/>
        </p:nvSpPr>
        <p:spPr>
          <a:xfrm>
            <a:off x="17206429" y="752686"/>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03</a:t>
            </a:r>
          </a:p>
        </p:txBody>
      </p:sp>
      <p:sp>
        <p:nvSpPr>
          <p:cNvPr id="30" name="Rectangle 29">
            <a:extLst>
              <a:ext uri="{FF2B5EF4-FFF2-40B4-BE49-F238E27FC236}">
                <a16:creationId xmlns:a16="http://schemas.microsoft.com/office/drawing/2014/main" id="{151778F1-6538-4DE8-A992-A31D6584A81D}"/>
              </a:ext>
            </a:extLst>
          </p:cNvPr>
          <p:cNvSpPr/>
          <p:nvPr/>
        </p:nvSpPr>
        <p:spPr>
          <a:xfrm>
            <a:off x="14544632" y="1498193"/>
            <a:ext cx="2138727" cy="369332"/>
          </a:xfrm>
          <a:prstGeom prst="rect">
            <a:avLst/>
          </a:prstGeom>
        </p:spPr>
        <p:txBody>
          <a:bodyPr wrap="none">
            <a:spAutoFit/>
          </a:bodyPr>
          <a:lstStyle/>
          <a:p>
            <a:r>
              <a:rPr lang="en-IN" spc="300" dirty="0">
                <a:solidFill>
                  <a:srgbClr val="6600CC"/>
                </a:solidFill>
                <a:latin typeface="Raleway Medium" panose="020B0603030101060003" pitchFamily="34" charset="0"/>
              </a:rPr>
              <a:t>INHERITANCE</a:t>
            </a:r>
          </a:p>
        </p:txBody>
      </p:sp>
      <p:sp>
        <p:nvSpPr>
          <p:cNvPr id="32" name="Rectangle 31">
            <a:extLst>
              <a:ext uri="{FF2B5EF4-FFF2-40B4-BE49-F238E27FC236}">
                <a16:creationId xmlns:a16="http://schemas.microsoft.com/office/drawing/2014/main" id="{6F1DD303-5C69-488E-AC41-B8ABF18EA3E1}"/>
              </a:ext>
            </a:extLst>
          </p:cNvPr>
          <p:cNvSpPr/>
          <p:nvPr/>
        </p:nvSpPr>
        <p:spPr>
          <a:xfrm>
            <a:off x="14559869" y="2269851"/>
            <a:ext cx="3178487" cy="1107996"/>
          </a:xfrm>
          <a:prstGeom prst="rect">
            <a:avLst/>
          </a:prstGeom>
        </p:spPr>
        <p:txBody>
          <a:bodyPr wrap="square">
            <a:spAutoFit/>
          </a:bodyPr>
          <a:lstStyle/>
          <a:p>
            <a:pPr algn="just"/>
            <a:r>
              <a:rPr lang="en-US" sz="1100" dirty="0">
                <a:latin typeface="Raleway Light" panose="020B0403030101060003" pitchFamily="34" charset="0"/>
              </a:rPr>
              <a:t>This is a special feature of Object Oriented Programming in Java. It lets programmers create new classes that share some of the attributes of existing classes. This lets us build on previous work without reinventing the wheel.</a:t>
            </a:r>
            <a:endParaRPr lang="en-IN" sz="1100" dirty="0">
              <a:latin typeface="Raleway Light" panose="020B0403030101060003" pitchFamily="34" charset="0"/>
            </a:endParaRPr>
          </a:p>
        </p:txBody>
      </p:sp>
      <p:sp>
        <p:nvSpPr>
          <p:cNvPr id="34" name="Rectangle: Rounded Corners 33">
            <a:extLst>
              <a:ext uri="{FF2B5EF4-FFF2-40B4-BE49-F238E27FC236}">
                <a16:creationId xmlns:a16="http://schemas.microsoft.com/office/drawing/2014/main" id="{26E2777E-7FDF-46EA-B963-67CA94E2A8CB}"/>
              </a:ext>
            </a:extLst>
          </p:cNvPr>
          <p:cNvSpPr/>
          <p:nvPr/>
        </p:nvSpPr>
        <p:spPr>
          <a:xfrm>
            <a:off x="14654799" y="4090282"/>
            <a:ext cx="1800000" cy="1800000"/>
          </a:xfrm>
          <a:prstGeom prst="roundRect">
            <a:avLst>
              <a:gd name="adj" fmla="val 12781"/>
            </a:avLst>
          </a:prstGeom>
          <a:blipFill dpi="0" rotWithShape="1">
            <a:blip r:embed="rId8"/>
            <a:srcRect/>
            <a:stretch>
              <a:fillRect r="-70000"/>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pic>
        <p:nvPicPr>
          <p:cNvPr id="38" name="Graphic 37" descr="Branching diagram">
            <a:extLst>
              <a:ext uri="{FF2B5EF4-FFF2-40B4-BE49-F238E27FC236}">
                <a16:creationId xmlns:a16="http://schemas.microsoft.com/office/drawing/2014/main" id="{41F73F0B-5EB9-4052-8E00-604C31FEF54A}"/>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17990987" y="4908941"/>
            <a:ext cx="936000" cy="936000"/>
          </a:xfrm>
          <a:prstGeom prst="rect">
            <a:avLst/>
          </a:prstGeom>
        </p:spPr>
      </p:pic>
      <p:sp>
        <p:nvSpPr>
          <p:cNvPr id="31" name="TextBox 30">
            <a:extLst>
              <a:ext uri="{FF2B5EF4-FFF2-40B4-BE49-F238E27FC236}">
                <a16:creationId xmlns:a16="http://schemas.microsoft.com/office/drawing/2014/main" id="{D45E8546-F0DB-B62C-F6A3-7A334744F7C7}"/>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13</a:t>
            </a:r>
          </a:p>
        </p:txBody>
      </p:sp>
      <p:sp>
        <p:nvSpPr>
          <p:cNvPr id="42" name="TextBox 41">
            <a:extLst>
              <a:ext uri="{FF2B5EF4-FFF2-40B4-BE49-F238E27FC236}">
                <a16:creationId xmlns:a16="http://schemas.microsoft.com/office/drawing/2014/main" id="{33FD7D63-6D5D-B071-542B-9B8AFDE64E3E}"/>
              </a:ext>
            </a:extLst>
          </p:cNvPr>
          <p:cNvSpPr txBox="1"/>
          <p:nvPr/>
        </p:nvSpPr>
        <p:spPr>
          <a:xfrm>
            <a:off x="691607" y="524131"/>
            <a:ext cx="1200329" cy="5809735"/>
          </a:xfrm>
          <a:prstGeom prst="rect">
            <a:avLst/>
          </a:prstGeom>
          <a:noFill/>
        </p:spPr>
        <p:txBody>
          <a:bodyPr vert="vert270"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6600" b="1" i="0" u="none" strike="noStrike" kern="1200" cap="none" spc="600" normalizeH="0" baseline="0" noProof="0" dirty="0">
                <a:ln>
                  <a:noFill/>
                </a:ln>
                <a:solidFill>
                  <a:prstClr val="white">
                    <a:alpha val="52000"/>
                  </a:prstClr>
                </a:solidFill>
                <a:effectLst/>
                <a:uLnTx/>
                <a:uFillTx/>
                <a:latin typeface="Raleway Black" panose="020B0A03030101060003" pitchFamily="34" charset="0"/>
                <a:ea typeface="+mn-ea"/>
                <a:cs typeface="+mn-cs"/>
              </a:rPr>
              <a:t>OUR TEAM</a:t>
            </a:r>
          </a:p>
        </p:txBody>
      </p:sp>
    </p:spTree>
    <p:extLst>
      <p:ext uri="{BB962C8B-B14F-4D97-AF65-F5344CB8AC3E}">
        <p14:creationId xmlns:p14="http://schemas.microsoft.com/office/powerpoint/2010/main" val="2909008094"/>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bg>
      <p:bgPr>
        <a:gradFill flip="none" rotWithShape="1">
          <a:gsLst>
            <a:gs pos="72000">
              <a:srgbClr val="000066"/>
            </a:gs>
            <a:gs pos="1000">
              <a:srgbClr val="0000FF"/>
            </a:gs>
            <a:gs pos="100000">
              <a:srgbClr val="9900FF"/>
            </a:gs>
          </a:gsLst>
          <a:path path="circle">
            <a:fillToRect r="100000" b="100000"/>
          </a:path>
          <a:tileRect l="-100000" t="-100000"/>
        </a:gradFill>
        <a:effectLst/>
      </p:bgPr>
    </p:bg>
    <p:spTree>
      <p:nvGrpSpPr>
        <p:cNvPr id="1" name=""/>
        <p:cNvGrpSpPr/>
        <p:nvPr/>
      </p:nvGrpSpPr>
      <p:grpSpPr>
        <a:xfrm>
          <a:off x="0" y="0"/>
          <a:ext cx="0" cy="0"/>
          <a:chOff x="0" y="0"/>
          <a:chExt cx="0" cy="0"/>
        </a:xfrm>
      </p:grpSpPr>
      <p:sp>
        <p:nvSpPr>
          <p:cNvPr id="2" name="Rectangle: Rounded Corners 1">
            <a:extLst>
              <a:ext uri="{FF2B5EF4-FFF2-40B4-BE49-F238E27FC236}">
                <a16:creationId xmlns:a16="http://schemas.microsoft.com/office/drawing/2014/main" id="{D0E1159D-A197-47A3-9D45-1714EF411E21}"/>
              </a:ext>
            </a:extLst>
          </p:cNvPr>
          <p:cNvSpPr/>
          <p:nvPr/>
        </p:nvSpPr>
        <p:spPr>
          <a:xfrm>
            <a:off x="4565164" y="631371"/>
            <a:ext cx="2873828" cy="5595257"/>
          </a:xfrm>
          <a:prstGeom prst="roundRect">
            <a:avLst>
              <a:gd name="adj" fmla="val 10228"/>
            </a:avLst>
          </a:prstGeom>
          <a:gradFill flip="none" rotWithShape="1">
            <a:gsLst>
              <a:gs pos="51000">
                <a:srgbClr val="6600FF"/>
              </a:gs>
              <a:gs pos="0">
                <a:srgbClr val="0000FF"/>
              </a:gs>
              <a:gs pos="100000">
                <a:srgbClr val="9900FF"/>
              </a:gs>
            </a:gsLst>
            <a:path path="circle">
              <a:fillToRect r="100000" b="100000"/>
            </a:path>
            <a:tileRect l="-100000" t="-100000"/>
          </a:gra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4" name="Rectangle: Rounded Corners 3">
            <a:extLst>
              <a:ext uri="{FF2B5EF4-FFF2-40B4-BE49-F238E27FC236}">
                <a16:creationId xmlns:a16="http://schemas.microsoft.com/office/drawing/2014/main" id="{C6A172F9-DF24-4BDB-87D0-5CFCEFD2C0A6}"/>
              </a:ext>
            </a:extLst>
          </p:cNvPr>
          <p:cNvSpPr/>
          <p:nvPr/>
        </p:nvSpPr>
        <p:spPr>
          <a:xfrm>
            <a:off x="5137264" y="2024743"/>
            <a:ext cx="1729628" cy="2808512"/>
          </a:xfrm>
          <a:prstGeom prst="roundRect">
            <a:avLst>
              <a:gd name="adj" fmla="val 17769"/>
            </a:avLst>
          </a:prstGeom>
          <a:solidFill>
            <a:schemeClr val="bg1">
              <a:alpha val="44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3" name="Rectangle: Rounded Corners 2">
            <a:extLst>
              <a:ext uri="{FF2B5EF4-FFF2-40B4-BE49-F238E27FC236}">
                <a16:creationId xmlns:a16="http://schemas.microsoft.com/office/drawing/2014/main" id="{202835E3-1D45-4A45-A133-0390DC1490AC}"/>
              </a:ext>
            </a:extLst>
          </p:cNvPr>
          <p:cNvSpPr/>
          <p:nvPr/>
        </p:nvSpPr>
        <p:spPr>
          <a:xfrm>
            <a:off x="4897778" y="2189950"/>
            <a:ext cx="2208600" cy="2478098"/>
          </a:xfrm>
          <a:prstGeom prst="roundRect">
            <a:avLst>
              <a:gd name="adj" fmla="val 12355"/>
            </a:avLst>
          </a:prstGeom>
          <a:solidFill>
            <a:schemeClr val="bg1">
              <a:alpha val="65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5" name="Rectangle: Rounded Corners 4">
            <a:extLst>
              <a:ext uri="{FF2B5EF4-FFF2-40B4-BE49-F238E27FC236}">
                <a16:creationId xmlns:a16="http://schemas.microsoft.com/office/drawing/2014/main" id="{6DE76AB4-E416-4FA8-9A4A-EAD1BE67A357}"/>
              </a:ext>
            </a:extLst>
          </p:cNvPr>
          <p:cNvSpPr/>
          <p:nvPr/>
        </p:nvSpPr>
        <p:spPr>
          <a:xfrm>
            <a:off x="4714541" y="2343429"/>
            <a:ext cx="2575073" cy="2171140"/>
          </a:xfrm>
          <a:prstGeom prst="roundRect">
            <a:avLst>
              <a:gd name="adj" fmla="val 12781"/>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 name="Freeform: Shape 8">
            <a:hlinkClick r:id="rId2" action="ppaction://hlinksldjump"/>
            <a:extLst>
              <a:ext uri="{FF2B5EF4-FFF2-40B4-BE49-F238E27FC236}">
                <a16:creationId xmlns:a16="http://schemas.microsoft.com/office/drawing/2014/main" id="{60BD307A-17AB-4323-8F7D-C15BFC8A8694}"/>
              </a:ext>
            </a:extLst>
          </p:cNvPr>
          <p:cNvSpPr/>
          <p:nvPr/>
        </p:nvSpPr>
        <p:spPr>
          <a:xfrm>
            <a:off x="4571208" y="5628486"/>
            <a:ext cx="2861740" cy="598142"/>
          </a:xfrm>
          <a:custGeom>
            <a:avLst/>
            <a:gdLst>
              <a:gd name="connsiteX0" fmla="*/ 281847 w 2861740"/>
              <a:gd name="connsiteY0" fmla="*/ 0 h 598142"/>
              <a:gd name="connsiteX1" fmla="*/ 2567805 w 2861740"/>
              <a:gd name="connsiteY1" fmla="*/ 0 h 598142"/>
              <a:gd name="connsiteX2" fmla="*/ 2861740 w 2861740"/>
              <a:gd name="connsiteY2" fmla="*/ 293935 h 598142"/>
              <a:gd name="connsiteX3" fmla="*/ 2861740 w 2861740"/>
              <a:gd name="connsiteY3" fmla="*/ 383149 h 598142"/>
              <a:gd name="connsiteX4" fmla="*/ 2850729 w 2861740"/>
              <a:gd name="connsiteY4" fmla="*/ 418620 h 598142"/>
              <a:gd name="connsiteX5" fmla="*/ 2579893 w 2861740"/>
              <a:gd name="connsiteY5" fmla="*/ 598142 h 598142"/>
              <a:gd name="connsiteX6" fmla="*/ 293935 w 2861740"/>
              <a:gd name="connsiteY6" fmla="*/ 598142 h 598142"/>
              <a:gd name="connsiteX7" fmla="*/ 0 w 2861740"/>
              <a:gd name="connsiteY7" fmla="*/ 304207 h 598142"/>
              <a:gd name="connsiteX8" fmla="*/ 0 w 2861740"/>
              <a:gd name="connsiteY8" fmla="*/ 214994 h 598142"/>
              <a:gd name="connsiteX9" fmla="*/ 11011 w 2861740"/>
              <a:gd name="connsiteY9" fmla="*/ 179523 h 598142"/>
              <a:gd name="connsiteX10" fmla="*/ 281847 w 2861740"/>
              <a:gd name="connsiteY10" fmla="*/ 0 h 5981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861740" h="598142">
                <a:moveTo>
                  <a:pt x="281847" y="0"/>
                </a:moveTo>
                <a:lnTo>
                  <a:pt x="2567805" y="0"/>
                </a:lnTo>
                <a:cubicBezTo>
                  <a:pt x="2730141" y="0"/>
                  <a:pt x="2861740" y="131599"/>
                  <a:pt x="2861740" y="293935"/>
                </a:cubicBezTo>
                <a:lnTo>
                  <a:pt x="2861740" y="383149"/>
                </a:lnTo>
                <a:lnTo>
                  <a:pt x="2850729" y="418620"/>
                </a:lnTo>
                <a:cubicBezTo>
                  <a:pt x="2806108" y="524118"/>
                  <a:pt x="2701645" y="598142"/>
                  <a:pt x="2579893" y="598142"/>
                </a:cubicBezTo>
                <a:lnTo>
                  <a:pt x="293935" y="598142"/>
                </a:lnTo>
                <a:cubicBezTo>
                  <a:pt x="131599" y="598142"/>
                  <a:pt x="0" y="466543"/>
                  <a:pt x="0" y="304207"/>
                </a:cubicBezTo>
                <a:lnTo>
                  <a:pt x="0" y="214994"/>
                </a:lnTo>
                <a:lnTo>
                  <a:pt x="11011" y="179523"/>
                </a:lnTo>
                <a:cubicBezTo>
                  <a:pt x="55633" y="74025"/>
                  <a:pt x="160095" y="0"/>
                  <a:pt x="281847" y="0"/>
                </a:cubicBezTo>
                <a:close/>
              </a:path>
            </a:pathLst>
          </a:custGeom>
          <a:gradFill flip="none" rotWithShape="1">
            <a:gsLst>
              <a:gs pos="0">
                <a:srgbClr val="0000FF"/>
              </a:gs>
              <a:gs pos="100000">
                <a:srgbClr val="6600CC"/>
              </a:gs>
            </a:gsLst>
            <a:lin ang="10800000" scaled="1"/>
            <a:tileRect/>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r>
              <a:rPr lang="en-IN" sz="1400" spc="600" dirty="0">
                <a:latin typeface="Raleway Medium" panose="020B0603030101060003" pitchFamily="34" charset="0"/>
              </a:rPr>
              <a:t>THANK YOU</a:t>
            </a:r>
          </a:p>
        </p:txBody>
      </p:sp>
      <p:sp>
        <p:nvSpPr>
          <p:cNvPr id="13" name="TextBox 12">
            <a:extLst>
              <a:ext uri="{FF2B5EF4-FFF2-40B4-BE49-F238E27FC236}">
                <a16:creationId xmlns:a16="http://schemas.microsoft.com/office/drawing/2014/main" id="{2D21F15D-2E1A-4FA9-B25D-F0D3E0D7057D}"/>
              </a:ext>
            </a:extLst>
          </p:cNvPr>
          <p:cNvSpPr txBox="1"/>
          <p:nvPr/>
        </p:nvSpPr>
        <p:spPr>
          <a:xfrm>
            <a:off x="691607" y="524131"/>
            <a:ext cx="1200329" cy="5809735"/>
          </a:xfrm>
          <a:prstGeom prst="rect">
            <a:avLst/>
          </a:prstGeom>
          <a:noFill/>
        </p:spPr>
        <p:txBody>
          <a:bodyPr vert="vert270" wrap="square" rtlCol="0">
            <a:spAutoFit/>
          </a:bodyPr>
          <a:lstStyle/>
          <a:p>
            <a:pPr algn="ctr"/>
            <a:r>
              <a:rPr lang="en-IN" sz="6600" b="1" spc="600" dirty="0">
                <a:solidFill>
                  <a:schemeClr val="bg1">
                    <a:alpha val="52000"/>
                  </a:schemeClr>
                </a:solidFill>
                <a:latin typeface="Raleway Black" panose="020B0A03030101060003" pitchFamily="34" charset="0"/>
              </a:rPr>
              <a:t>THANKYOU</a:t>
            </a:r>
          </a:p>
        </p:txBody>
      </p:sp>
      <p:sp>
        <p:nvSpPr>
          <p:cNvPr id="15" name="Rectangle 14">
            <a:extLst>
              <a:ext uri="{FF2B5EF4-FFF2-40B4-BE49-F238E27FC236}">
                <a16:creationId xmlns:a16="http://schemas.microsoft.com/office/drawing/2014/main" id="{710E5275-25D5-4163-AFEC-A0DB6EF84A29}"/>
              </a:ext>
            </a:extLst>
          </p:cNvPr>
          <p:cNvSpPr/>
          <p:nvPr/>
        </p:nvSpPr>
        <p:spPr>
          <a:xfrm>
            <a:off x="4862464" y="3479686"/>
            <a:ext cx="2570484" cy="461665"/>
          </a:xfrm>
          <a:prstGeom prst="rect">
            <a:avLst/>
          </a:prstGeom>
        </p:spPr>
        <p:txBody>
          <a:bodyPr wrap="square">
            <a:spAutoFit/>
          </a:bodyPr>
          <a:lstStyle/>
          <a:p>
            <a:pPr algn="ctr"/>
            <a:r>
              <a:rPr lang="en-IN" sz="2300" dirty="0">
                <a:solidFill>
                  <a:srgbClr val="6600CC"/>
                </a:solidFill>
                <a:latin typeface="Raleway Medium" panose="020B0603030101060003" pitchFamily="34" charset="0"/>
              </a:rPr>
              <a:t>High tech.com</a:t>
            </a:r>
          </a:p>
        </p:txBody>
      </p:sp>
      <p:cxnSp>
        <p:nvCxnSpPr>
          <p:cNvPr id="35" name="Straight Connector 34">
            <a:extLst>
              <a:ext uri="{FF2B5EF4-FFF2-40B4-BE49-F238E27FC236}">
                <a16:creationId xmlns:a16="http://schemas.microsoft.com/office/drawing/2014/main" id="{911E6D05-7AF5-4CB4-BFA2-020FCF216FDD}"/>
              </a:ext>
            </a:extLst>
          </p:cNvPr>
          <p:cNvCxnSpPr/>
          <p:nvPr/>
        </p:nvCxnSpPr>
        <p:spPr>
          <a:xfrm>
            <a:off x="5824278" y="1190416"/>
            <a:ext cx="1282100" cy="0"/>
          </a:xfrm>
          <a:prstGeom prst="line">
            <a:avLst/>
          </a:prstGeom>
          <a:ln>
            <a:solidFill>
              <a:schemeClr val="bg1">
                <a:alpha val="92000"/>
              </a:schemeClr>
            </a:solidFill>
            <a:tailEnd type="triangle" w="lg" len="lg"/>
          </a:ln>
        </p:spPr>
        <p:style>
          <a:lnRef idx="1">
            <a:schemeClr val="accent1"/>
          </a:lnRef>
          <a:fillRef idx="0">
            <a:schemeClr val="accent1"/>
          </a:fillRef>
          <a:effectRef idx="0">
            <a:schemeClr val="accent1"/>
          </a:effectRef>
          <a:fontRef idx="minor">
            <a:schemeClr val="tx1"/>
          </a:fontRef>
        </p:style>
      </p:cxnSp>
      <p:sp>
        <p:nvSpPr>
          <p:cNvPr id="36" name="Rectangle: Rounded Corners 35">
            <a:extLst>
              <a:ext uri="{FF2B5EF4-FFF2-40B4-BE49-F238E27FC236}">
                <a16:creationId xmlns:a16="http://schemas.microsoft.com/office/drawing/2014/main" id="{4BC03350-7774-4D81-9FE6-1F1736C9498D}"/>
              </a:ext>
            </a:extLst>
          </p:cNvPr>
          <p:cNvSpPr/>
          <p:nvPr/>
        </p:nvSpPr>
        <p:spPr>
          <a:xfrm>
            <a:off x="10248550" y="631369"/>
            <a:ext cx="4827236" cy="5595257"/>
          </a:xfrm>
          <a:prstGeom prst="roundRect">
            <a:avLst>
              <a:gd name="adj" fmla="val 10228"/>
            </a:avLst>
          </a:prstGeom>
          <a:solidFill>
            <a:schemeClr val="bg1"/>
          </a:solidFill>
          <a:ln>
            <a:noFill/>
          </a:ln>
          <a:effectLst>
            <a:outerShdw blurRad="215900" dist="139700" dir="2700000" algn="tl" rotWithShape="0">
              <a:schemeClr val="tx1">
                <a:lumMod val="75000"/>
                <a:lumOff val="25000"/>
                <a:alpha val="33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sp>
        <p:nvSpPr>
          <p:cNvPr id="37" name="TextBox 36">
            <a:extLst>
              <a:ext uri="{FF2B5EF4-FFF2-40B4-BE49-F238E27FC236}">
                <a16:creationId xmlns:a16="http://schemas.microsoft.com/office/drawing/2014/main" id="{2F5FC4B0-7710-465F-B268-35C13A517D17}"/>
              </a:ext>
            </a:extLst>
          </p:cNvPr>
          <p:cNvSpPr txBox="1"/>
          <p:nvPr/>
        </p:nvSpPr>
        <p:spPr>
          <a:xfrm>
            <a:off x="15611546" y="752686"/>
            <a:ext cx="1586900" cy="1446550"/>
          </a:xfrm>
          <a:prstGeom prst="rect">
            <a:avLst/>
          </a:prstGeom>
          <a:noFill/>
        </p:spPr>
        <p:txBody>
          <a:bodyPr wrap="square" rtlCol="0">
            <a:spAutoFit/>
          </a:bodyPr>
          <a:lstStyle/>
          <a:p>
            <a:pPr algn="ctr"/>
            <a:r>
              <a:rPr lang="en-IN" sz="8800" dirty="0">
                <a:solidFill>
                  <a:schemeClr val="tx2">
                    <a:lumMod val="20000"/>
                    <a:lumOff val="80000"/>
                  </a:schemeClr>
                </a:solidFill>
                <a:latin typeface="Raleway Black" panose="020B0A03030101060003" pitchFamily="34" charset="0"/>
              </a:rPr>
              <a:t>04</a:t>
            </a:r>
          </a:p>
        </p:txBody>
      </p:sp>
      <p:sp>
        <p:nvSpPr>
          <p:cNvPr id="40" name="Rectangle 39">
            <a:extLst>
              <a:ext uri="{FF2B5EF4-FFF2-40B4-BE49-F238E27FC236}">
                <a16:creationId xmlns:a16="http://schemas.microsoft.com/office/drawing/2014/main" id="{1A232E87-78A7-4208-B2E0-96219E3D12F1}"/>
              </a:ext>
            </a:extLst>
          </p:cNvPr>
          <p:cNvSpPr/>
          <p:nvPr/>
        </p:nvSpPr>
        <p:spPr>
          <a:xfrm>
            <a:off x="12949749" y="1498193"/>
            <a:ext cx="2494594" cy="369332"/>
          </a:xfrm>
          <a:prstGeom prst="rect">
            <a:avLst/>
          </a:prstGeom>
        </p:spPr>
        <p:txBody>
          <a:bodyPr wrap="none">
            <a:spAutoFit/>
          </a:bodyPr>
          <a:lstStyle/>
          <a:p>
            <a:r>
              <a:rPr lang="en-IN" spc="300" dirty="0">
                <a:solidFill>
                  <a:srgbClr val="6600CC"/>
                </a:solidFill>
                <a:latin typeface="Raleway Medium" panose="020B0603030101060003" pitchFamily="34" charset="0"/>
              </a:rPr>
              <a:t>POLYMORPHISM</a:t>
            </a:r>
          </a:p>
        </p:txBody>
      </p:sp>
      <p:sp>
        <p:nvSpPr>
          <p:cNvPr id="41" name="Rectangle 40">
            <a:extLst>
              <a:ext uri="{FF2B5EF4-FFF2-40B4-BE49-F238E27FC236}">
                <a16:creationId xmlns:a16="http://schemas.microsoft.com/office/drawing/2014/main" id="{D89ECDA8-CE50-4632-BBAB-78EFD9E6686C}"/>
              </a:ext>
            </a:extLst>
          </p:cNvPr>
          <p:cNvSpPr/>
          <p:nvPr/>
        </p:nvSpPr>
        <p:spPr>
          <a:xfrm>
            <a:off x="12964986" y="2269851"/>
            <a:ext cx="3178487" cy="1446550"/>
          </a:xfrm>
          <a:prstGeom prst="rect">
            <a:avLst/>
          </a:prstGeom>
        </p:spPr>
        <p:txBody>
          <a:bodyPr wrap="square">
            <a:spAutoFit/>
          </a:bodyPr>
          <a:lstStyle/>
          <a:p>
            <a:pPr algn="just"/>
            <a:r>
              <a:rPr lang="en-US" sz="1100" dirty="0">
                <a:latin typeface="Raleway Light" panose="020B0403030101060003" pitchFamily="34" charset="0"/>
              </a:rPr>
              <a:t>This Java OOP concept lets programmers use the same word to mean different things in different contexts. One form of polymorphism in Java is method overloading. That’s when different meanings are implied by the code itself. The other form is method overriding. That’s when the different meanings are implied by the values of the supplied variables. </a:t>
            </a:r>
            <a:endParaRPr lang="en-IN" sz="1100" dirty="0">
              <a:latin typeface="Raleway Light" panose="020B0403030101060003" pitchFamily="34" charset="0"/>
            </a:endParaRPr>
          </a:p>
        </p:txBody>
      </p:sp>
      <p:sp>
        <p:nvSpPr>
          <p:cNvPr id="47" name="Rectangle: Rounded Corners 46">
            <a:extLst>
              <a:ext uri="{FF2B5EF4-FFF2-40B4-BE49-F238E27FC236}">
                <a16:creationId xmlns:a16="http://schemas.microsoft.com/office/drawing/2014/main" id="{C75C07D0-3F38-4E34-BB4B-6B88892FCE7F}"/>
              </a:ext>
            </a:extLst>
          </p:cNvPr>
          <p:cNvSpPr/>
          <p:nvPr/>
        </p:nvSpPr>
        <p:spPr>
          <a:xfrm>
            <a:off x="10527104" y="2147295"/>
            <a:ext cx="147878" cy="2563404"/>
          </a:xfrm>
          <a:prstGeom prst="roundRect">
            <a:avLst>
              <a:gd name="adj" fmla="val 50000"/>
            </a:avLst>
          </a:prstGeom>
          <a:gradFill flip="none" rotWithShape="1">
            <a:gsLst>
              <a:gs pos="51000">
                <a:srgbClr val="6600FF"/>
              </a:gs>
              <a:gs pos="0">
                <a:srgbClr val="0000FF"/>
              </a:gs>
              <a:gs pos="100000">
                <a:srgbClr val="9900FF"/>
              </a:gs>
            </a:gsLst>
            <a:path path="circle">
              <a:fillToRect r="100000" b="100000"/>
            </a:path>
            <a:tileRect l="-100000" t="-100000"/>
          </a:gra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pic>
        <p:nvPicPr>
          <p:cNvPr id="23" name="Graphic 22" descr="Circles with lines">
            <a:extLst>
              <a:ext uri="{FF2B5EF4-FFF2-40B4-BE49-F238E27FC236}">
                <a16:creationId xmlns:a16="http://schemas.microsoft.com/office/drawing/2014/main" id="{1EBBA966-D911-4F20-9A94-A001BDEAEE3C}"/>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6262446" y="4910737"/>
            <a:ext cx="936000" cy="936000"/>
          </a:xfrm>
          <a:prstGeom prst="rect">
            <a:avLst/>
          </a:prstGeom>
        </p:spPr>
      </p:pic>
      <p:sp>
        <p:nvSpPr>
          <p:cNvPr id="19" name="Rectangle: Rounded Corners 18">
            <a:extLst>
              <a:ext uri="{FF2B5EF4-FFF2-40B4-BE49-F238E27FC236}">
                <a16:creationId xmlns:a16="http://schemas.microsoft.com/office/drawing/2014/main" id="{F7A5D973-F27E-4A7D-A269-A9CBE3BEBFAA}"/>
              </a:ext>
            </a:extLst>
          </p:cNvPr>
          <p:cNvSpPr/>
          <p:nvPr/>
        </p:nvSpPr>
        <p:spPr>
          <a:xfrm>
            <a:off x="12978653" y="4090282"/>
            <a:ext cx="1800000" cy="1800000"/>
          </a:xfrm>
          <a:prstGeom prst="roundRect">
            <a:avLst>
              <a:gd name="adj" fmla="val 12781"/>
            </a:avLst>
          </a:prstGeom>
          <a:blipFill dpi="0" rotWithShape="1">
            <a:blip r:embed="rId5"/>
            <a:srcRect/>
            <a:stretch>
              <a:fillRect r="-39000"/>
            </a:stretch>
          </a:blipFill>
          <a:ln>
            <a:noFill/>
          </a:ln>
          <a:effectLst>
            <a:outerShdw blurRad="215900" dist="63500" dir="2700000" algn="tl" rotWithShape="0">
              <a:prstClr val="black">
                <a:alpha val="31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20" name="TextBox 19">
            <a:extLst>
              <a:ext uri="{FF2B5EF4-FFF2-40B4-BE49-F238E27FC236}">
                <a16:creationId xmlns:a16="http://schemas.microsoft.com/office/drawing/2014/main" id="{772DE8BF-26EA-D140-065C-88270369AC3B}"/>
              </a:ext>
            </a:extLst>
          </p:cNvPr>
          <p:cNvSpPr txBox="1"/>
          <p:nvPr/>
        </p:nvSpPr>
        <p:spPr>
          <a:xfrm>
            <a:off x="-245712" y="6104217"/>
            <a:ext cx="1711720" cy="769441"/>
          </a:xfrm>
          <a:prstGeom prst="rect">
            <a:avLst/>
          </a:prstGeom>
          <a:noFill/>
        </p:spPr>
        <p:txBody>
          <a:bodyPr wrap="square" rtlCol="0">
            <a:spAutoFit/>
          </a:bodyPr>
          <a:lstStyle/>
          <a:p>
            <a:pPr algn="ctr"/>
            <a:r>
              <a:rPr lang="en-IN" sz="4400" dirty="0">
                <a:solidFill>
                  <a:schemeClr val="tx2">
                    <a:lumMod val="20000"/>
                    <a:lumOff val="80000"/>
                  </a:schemeClr>
                </a:solidFill>
                <a:latin typeface="Raleway Black" panose="020B0A03030101060003" pitchFamily="34" charset="0"/>
              </a:rPr>
              <a:t>14</a:t>
            </a:r>
          </a:p>
        </p:txBody>
      </p:sp>
      <p:pic>
        <p:nvPicPr>
          <p:cNvPr id="7" name="Picture 6" descr="A picture containing text, clipart&#10;&#10;Description automatically generated">
            <a:extLst>
              <a:ext uri="{FF2B5EF4-FFF2-40B4-BE49-F238E27FC236}">
                <a16:creationId xmlns:a16="http://schemas.microsoft.com/office/drawing/2014/main" id="{EC00CBF3-DDBE-239D-7D4E-8EC8997E9737}"/>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838223" y="2311160"/>
            <a:ext cx="2148758" cy="885293"/>
          </a:xfrm>
          <a:prstGeom prst="rect">
            <a:avLst/>
          </a:prstGeom>
        </p:spPr>
      </p:pic>
      <p:pic>
        <p:nvPicPr>
          <p:cNvPr id="10" name="Picture 9" descr="Icon&#10;&#10;Description automatically generated">
            <a:extLst>
              <a:ext uri="{FF2B5EF4-FFF2-40B4-BE49-F238E27FC236}">
                <a16:creationId xmlns:a16="http://schemas.microsoft.com/office/drawing/2014/main" id="{5E426BB7-321D-F9E8-7765-7868EF4A8E79}"/>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4734694" y="793719"/>
            <a:ext cx="670655" cy="801061"/>
          </a:xfrm>
          <a:prstGeom prst="rect">
            <a:avLst/>
          </a:prstGeom>
        </p:spPr>
      </p:pic>
      <p:sp>
        <p:nvSpPr>
          <p:cNvPr id="24" name="Rectangle 23">
            <a:extLst>
              <a:ext uri="{FF2B5EF4-FFF2-40B4-BE49-F238E27FC236}">
                <a16:creationId xmlns:a16="http://schemas.microsoft.com/office/drawing/2014/main" id="{F4F2AFC6-2BF4-6775-7A04-B334F81CA710}"/>
              </a:ext>
            </a:extLst>
          </p:cNvPr>
          <p:cNvSpPr/>
          <p:nvPr/>
        </p:nvSpPr>
        <p:spPr>
          <a:xfrm>
            <a:off x="4810758" y="2977942"/>
            <a:ext cx="2570484" cy="461665"/>
          </a:xfrm>
          <a:prstGeom prst="rect">
            <a:avLst/>
          </a:prstGeom>
        </p:spPr>
        <p:txBody>
          <a:bodyPr wrap="square">
            <a:spAutoFit/>
          </a:bodyPr>
          <a:lstStyle/>
          <a:p>
            <a:pPr algn="ctr"/>
            <a:r>
              <a:rPr lang="en-IN" sz="2400" dirty="0">
                <a:solidFill>
                  <a:srgbClr val="6600CC"/>
                </a:solidFill>
                <a:latin typeface="Raleway Medium" panose="020B0603030101060003" pitchFamily="34" charset="0"/>
              </a:rPr>
              <a:t>Follow us</a:t>
            </a:r>
          </a:p>
        </p:txBody>
      </p:sp>
      <p:pic>
        <p:nvPicPr>
          <p:cNvPr id="25" name="Picture 24" descr="Icon&#10;&#10;Description automatically generated">
            <a:extLst>
              <a:ext uri="{FF2B5EF4-FFF2-40B4-BE49-F238E27FC236}">
                <a16:creationId xmlns:a16="http://schemas.microsoft.com/office/drawing/2014/main" id="{92CED45A-5387-1861-93C4-228F5E5B461F}"/>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4743990" y="3452344"/>
            <a:ext cx="375617" cy="448656"/>
          </a:xfrm>
          <a:prstGeom prst="rect">
            <a:avLst/>
          </a:prstGeom>
        </p:spPr>
      </p:pic>
    </p:spTree>
    <p:extLst>
      <p:ext uri="{BB962C8B-B14F-4D97-AF65-F5344CB8AC3E}">
        <p14:creationId xmlns:p14="http://schemas.microsoft.com/office/powerpoint/2010/main" val="412627004"/>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grpId="0" nodeType="after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barn(inVertical)">
                                      <p:cBhvr>
                                        <p:cTn id="7" dur="500"/>
                                        <p:tgtEl>
                                          <p:spTgt spid="15"/>
                                        </p:tgtEl>
                                      </p:cBhvr>
                                    </p:animEffect>
                                  </p:childTnLst>
                                </p:cTn>
                              </p:par>
                            </p:childTnLst>
                          </p:cTn>
                        </p:par>
                        <p:par>
                          <p:cTn id="8" fill="hold">
                            <p:stCondLst>
                              <p:cond delay="500"/>
                            </p:stCondLst>
                            <p:childTnLst>
                              <p:par>
                                <p:cTn id="9" presetID="16" presetClass="entr" presetSubtype="21" fill="hold" nodeType="afterEffect">
                                  <p:stCondLst>
                                    <p:cond delay="0"/>
                                  </p:stCondLst>
                                  <p:childTnLst>
                                    <p:set>
                                      <p:cBhvr>
                                        <p:cTn id="10" dur="1" fill="hold">
                                          <p:stCondLst>
                                            <p:cond delay="0"/>
                                          </p:stCondLst>
                                        </p:cTn>
                                        <p:tgtEl>
                                          <p:spTgt spid="25"/>
                                        </p:tgtEl>
                                        <p:attrNameLst>
                                          <p:attrName>style.visibility</p:attrName>
                                        </p:attrNameLst>
                                      </p:cBhvr>
                                      <p:to>
                                        <p:strVal val="visible"/>
                                      </p:to>
                                    </p:set>
                                    <p:animEffect transition="in" filter="barn(inVertical)">
                                      <p:cBhvr>
                                        <p:cTn id="11" dur="500"/>
                                        <p:tgtEl>
                                          <p:spTgt spid="2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376</TotalTime>
  <Words>2383</Words>
  <Application>Microsoft Office PowerPoint</Application>
  <PresentationFormat>Widescreen</PresentationFormat>
  <Paragraphs>390</Paragraphs>
  <Slides>14</Slides>
  <Notes>1</Notes>
  <HiddenSlides>0</HiddenSlides>
  <MMClips>0</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14</vt:i4>
      </vt:variant>
    </vt:vector>
  </HeadingPairs>
  <TitlesOfParts>
    <vt:vector size="25" baseType="lpstr">
      <vt:lpstr>Arial</vt:lpstr>
      <vt:lpstr>Calibri</vt:lpstr>
      <vt:lpstr>Calibri Light</vt:lpstr>
      <vt:lpstr>Montserrat</vt:lpstr>
      <vt:lpstr>Montserrat Light</vt:lpstr>
      <vt:lpstr>Promethean Bold Expanded</vt:lpstr>
      <vt:lpstr>Raleway</vt:lpstr>
      <vt:lpstr>Raleway Black</vt:lpstr>
      <vt:lpstr>Raleway Light</vt:lpstr>
      <vt:lpstr>Raleway Medium</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Pankaj Sharma</dc:creator>
  <cp:lastModifiedBy>Abram</cp:lastModifiedBy>
  <cp:revision>18</cp:revision>
  <dcterms:created xsi:type="dcterms:W3CDTF">2020-06-22T16:26:36Z</dcterms:created>
  <dcterms:modified xsi:type="dcterms:W3CDTF">2022-06-23T11:55:24Z</dcterms:modified>
</cp:coreProperties>
</file>